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9" r:id="rId4"/>
  </p:sldMasterIdLst>
  <p:sldIdLst>
    <p:sldId id="270" r:id="rId5"/>
    <p:sldId id="272" r:id="rId6"/>
    <p:sldId id="273" r:id="rId7"/>
    <p:sldId id="274" r:id="rId8"/>
    <p:sldId id="262" r:id="rId9"/>
    <p:sldId id="283" r:id="rId10"/>
    <p:sldId id="276" r:id="rId11"/>
    <p:sldId id="277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7.xml"/><Relationship Id="rId12" Type="http://schemas.openxmlformats.org/officeDocument/2006/relationships/tags" Target="../tags/tag13.xml"/><Relationship Id="rId11" Type="http://schemas.openxmlformats.org/officeDocument/2006/relationships/tags" Target="../tags/tag12.xml"/><Relationship Id="rId10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image" Target="file:///C:\Users\1V994W2\PycharmProjects\PPT_Background_Generation/pic_temp/pic_half_right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20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9.xml"/><Relationship Id="rId13" Type="http://schemas.openxmlformats.org/officeDocument/2006/relationships/tags" Target="../tags/tag26.xml"/><Relationship Id="rId12" Type="http://schemas.openxmlformats.org/officeDocument/2006/relationships/tags" Target="../tags/tag25.xml"/><Relationship Id="rId11" Type="http://schemas.openxmlformats.org/officeDocument/2006/relationships/tags" Target="../tags/tag24.xml"/><Relationship Id="rId10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2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27.xml"/><Relationship Id="rId15" Type="http://schemas.openxmlformats.org/officeDocument/2006/relationships/tags" Target="../tags/tag36.xml"/><Relationship Id="rId14" Type="http://schemas.openxmlformats.org/officeDocument/2006/relationships/tags" Target="../tags/tag35.xml"/><Relationship Id="rId13" Type="http://schemas.openxmlformats.org/officeDocument/2006/relationships/tags" Target="../tags/tag34.xml"/><Relationship Id="rId12" Type="http://schemas.openxmlformats.org/officeDocument/2006/relationships/tags" Target="../tags/tag33.xml"/><Relationship Id="rId11" Type="http://schemas.openxmlformats.org/officeDocument/2006/relationships/tags" Target="../tags/tag32.xml"/><Relationship Id="rId10" Type="http://schemas.openxmlformats.org/officeDocument/2006/relationships/tags" Target="../tags/tag31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38.xml"/><Relationship Id="rId4" Type="http://schemas.openxmlformats.org/officeDocument/2006/relationships/image" Target="file:///C:\Users\1V994W2\Documents\Tencent%20Files\574576071\FileRecv\&#25340;&#35013;&#32032;&#26448;\20191224&#24050;&#25286;&#32032;&#26448;%20&#21512;&#24182;&#25552;&#20132;\\10\subject_holdleft_2,216,255_0_lively_full_0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37.xml"/><Relationship Id="rId11" Type="http://schemas.openxmlformats.org/officeDocument/2006/relationships/tags" Target="../tags/tag42.xml"/><Relationship Id="rId10" Type="http://schemas.openxmlformats.org/officeDocument/2006/relationships/tags" Target="../tags/tag4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47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46.xml"/><Relationship Id="rId13" Type="http://schemas.openxmlformats.org/officeDocument/2006/relationships/tags" Target="../tags/tag53.xml"/><Relationship Id="rId12" Type="http://schemas.openxmlformats.org/officeDocument/2006/relationships/tags" Target="../tags/tag52.xml"/><Relationship Id="rId11" Type="http://schemas.openxmlformats.org/officeDocument/2006/relationships/tags" Target="../tags/tag51.xml"/><Relationship Id="rId10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5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54.xml"/><Relationship Id="rId12" Type="http://schemas.openxmlformats.org/officeDocument/2006/relationships/tags" Target="../tags/tag60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62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61.xml"/><Relationship Id="rId11" Type="http://schemas.openxmlformats.org/officeDocument/2006/relationships/tags" Target="../tags/tag66.xml"/><Relationship Id="rId10" Type="http://schemas.openxmlformats.org/officeDocument/2006/relationships/tags" Target="../tags/tag65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67.xml"/><Relationship Id="rId10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7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74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82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98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4" Type="http://schemas.openxmlformats.org/officeDocument/2006/relationships/tags" Target="../tags/tag104.xml"/><Relationship Id="rId13" Type="http://schemas.openxmlformats.org/officeDocument/2006/relationships/tags" Target="../tags/tag103.xml"/><Relationship Id="rId12" Type="http://schemas.openxmlformats.org/officeDocument/2006/relationships/tags" Target="../tags/tag102.xml"/><Relationship Id="rId11" Type="http://schemas.openxmlformats.org/officeDocument/2006/relationships/tags" Target="../tags/tag101.xml"/><Relationship Id="rId10" Type="http://schemas.openxmlformats.org/officeDocument/2006/relationships/tags" Target="../tags/tag100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07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4" Type="http://schemas.openxmlformats.org/officeDocument/2006/relationships/tags" Target="../tags/tag113.xml"/><Relationship Id="rId13" Type="http://schemas.openxmlformats.org/officeDocument/2006/relationships/tags" Target="../tags/tag112.xml"/><Relationship Id="rId12" Type="http://schemas.openxmlformats.org/officeDocument/2006/relationships/tags" Target="../tags/tag111.xml"/><Relationship Id="rId11" Type="http://schemas.openxmlformats.org/officeDocument/2006/relationships/tags" Target="../tags/tag110.xml"/><Relationship Id="rId10" Type="http://schemas.openxmlformats.org/officeDocument/2006/relationships/tags" Target="../tags/tag109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17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16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6" Type="http://schemas.openxmlformats.org/officeDocument/2006/relationships/tags" Target="../tags/tag124.xml"/><Relationship Id="rId15" Type="http://schemas.openxmlformats.org/officeDocument/2006/relationships/tags" Target="../tags/tag123.xml"/><Relationship Id="rId14" Type="http://schemas.openxmlformats.org/officeDocument/2006/relationships/tags" Target="../tags/tag122.xml"/><Relationship Id="rId13" Type="http://schemas.openxmlformats.org/officeDocument/2006/relationships/tags" Target="../tags/tag121.xml"/><Relationship Id="rId12" Type="http://schemas.openxmlformats.org/officeDocument/2006/relationships/tags" Target="../tags/tag120.xml"/><Relationship Id="rId11" Type="http://schemas.openxmlformats.org/officeDocument/2006/relationships/tags" Target="../tags/tag119.xml"/><Relationship Id="rId10" Type="http://schemas.openxmlformats.org/officeDocument/2006/relationships/tags" Target="../tags/tag118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127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3" Type="http://schemas.openxmlformats.org/officeDocument/2006/relationships/tags" Target="../tags/tag132.xml"/><Relationship Id="rId12" Type="http://schemas.openxmlformats.org/officeDocument/2006/relationships/tags" Target="../tags/tag131.xml"/><Relationship Id="rId11" Type="http://schemas.openxmlformats.org/officeDocument/2006/relationships/tags" Target="../tags/tag130.xml"/><Relationship Id="rId10" Type="http://schemas.openxmlformats.org/officeDocument/2006/relationships/tags" Target="../tags/tag129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image" Target="../media/image8.jpeg"/><Relationship Id="rId2" Type="http://schemas.openxmlformats.org/officeDocument/2006/relationships/tags" Target="../tags/tag139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tags" Target="../tags/tag143.xml"/><Relationship Id="rId3" Type="http://schemas.openxmlformats.org/officeDocument/2006/relationships/image" Target="../media/image9.png"/><Relationship Id="rId2" Type="http://schemas.openxmlformats.org/officeDocument/2006/relationships/tags" Target="../tags/tag142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image" Target="../media/image9.png"/><Relationship Id="rId4" Type="http://schemas.openxmlformats.org/officeDocument/2006/relationships/tags" Target="../tags/tag145.xml"/><Relationship Id="rId3" Type="http://schemas.openxmlformats.org/officeDocument/2006/relationships/image" Target="../media/image10.png"/><Relationship Id="rId2" Type="http://schemas.openxmlformats.org/officeDocument/2006/relationships/tags" Target="../tags/tag144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4" Type="http://schemas.openxmlformats.org/officeDocument/2006/relationships/tags" Target="../tags/tag150.xml"/><Relationship Id="rId3" Type="http://schemas.openxmlformats.org/officeDocument/2006/relationships/image" Target="../media/image9.png"/><Relationship Id="rId2" Type="http://schemas.openxmlformats.org/officeDocument/2006/relationships/tags" Target="../tags/tag149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4" Type="http://schemas.openxmlformats.org/officeDocument/2006/relationships/tags" Target="../tags/tag152.xml"/><Relationship Id="rId3" Type="http://schemas.openxmlformats.org/officeDocument/2006/relationships/image" Target="../media/image9.png"/><Relationship Id="rId2" Type="http://schemas.openxmlformats.org/officeDocument/2006/relationships/tags" Target="../tags/tag151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9.png"/><Relationship Id="rId4" Type="http://schemas.openxmlformats.org/officeDocument/2006/relationships/tags" Target="../tags/tag154.xml"/><Relationship Id="rId3" Type="http://schemas.openxmlformats.org/officeDocument/2006/relationships/image" Target="../media/image11.png"/><Relationship Id="rId2" Type="http://schemas.openxmlformats.org/officeDocument/2006/relationships/tags" Target="../tags/tag153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4" Type="http://schemas.openxmlformats.org/officeDocument/2006/relationships/tags" Target="../tags/tag156.xml"/><Relationship Id="rId3" Type="http://schemas.openxmlformats.org/officeDocument/2006/relationships/image" Target="../media/image9.png"/><Relationship Id="rId2" Type="http://schemas.openxmlformats.org/officeDocument/2006/relationships/tags" Target="../tags/tag155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tags" Target="../tags/tag158.xml"/><Relationship Id="rId3" Type="http://schemas.openxmlformats.org/officeDocument/2006/relationships/image" Target="../media/image9.png"/><Relationship Id="rId2" Type="http://schemas.openxmlformats.org/officeDocument/2006/relationships/tags" Target="../tags/tag157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tags" Target="../tags/tag160.xml"/><Relationship Id="rId3" Type="http://schemas.openxmlformats.org/officeDocument/2006/relationships/image" Target="../media/image9.png"/><Relationship Id="rId2" Type="http://schemas.openxmlformats.org/officeDocument/2006/relationships/tags" Target="../tags/tag159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image" Target="../media/image8.jpeg"/><Relationship Id="rId2" Type="http://schemas.openxmlformats.org/officeDocument/2006/relationships/tags" Target="../tags/tag161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8" Type="http://schemas.openxmlformats.org/officeDocument/2006/relationships/tags" Target="../tags/tag169.xml"/><Relationship Id="rId7" Type="http://schemas.openxmlformats.org/officeDocument/2006/relationships/tags" Target="../tags/tag168.xml"/><Relationship Id="rId6" Type="http://schemas.openxmlformats.org/officeDocument/2006/relationships/tags" Target="../tags/tag167.xml"/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3" Type="http://schemas.openxmlformats.org/officeDocument/2006/relationships/image" Target="../media/image9.png"/><Relationship Id="rId2" Type="http://schemas.openxmlformats.org/officeDocument/2006/relationships/tags" Target="../tags/tag164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tags" Target="../tags/tag175.xml"/><Relationship Id="rId7" Type="http://schemas.openxmlformats.org/officeDocument/2006/relationships/tags" Target="../tags/tag174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image" Target="../media/image9.png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0" Type="http://schemas.openxmlformats.org/officeDocument/2006/relationships/tags" Target="../tags/tag177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184.xml"/><Relationship Id="rId8" Type="http://schemas.openxmlformats.org/officeDocument/2006/relationships/tags" Target="../tags/tag183.xml"/><Relationship Id="rId7" Type="http://schemas.openxmlformats.org/officeDocument/2006/relationships/tags" Target="../tags/tag182.xml"/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image" Target="../media/image9.png"/><Relationship Id="rId3" Type="http://schemas.openxmlformats.org/officeDocument/2006/relationships/tags" Target="../tags/tag179.xml"/><Relationship Id="rId2" Type="http://schemas.openxmlformats.org/officeDocument/2006/relationships/tags" Target="../tags/tag178.xml"/><Relationship Id="rId11" Type="http://schemas.openxmlformats.org/officeDocument/2006/relationships/tags" Target="../tags/tag186.xml"/><Relationship Id="rId10" Type="http://schemas.openxmlformats.org/officeDocument/2006/relationships/tags" Target="../tags/tag185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193.xml"/><Relationship Id="rId8" Type="http://schemas.openxmlformats.org/officeDocument/2006/relationships/tags" Target="../tags/tag192.xml"/><Relationship Id="rId7" Type="http://schemas.openxmlformats.org/officeDocument/2006/relationships/tags" Target="../tags/tag191.xml"/><Relationship Id="rId6" Type="http://schemas.openxmlformats.org/officeDocument/2006/relationships/tags" Target="../tags/tag190.xml"/><Relationship Id="rId5" Type="http://schemas.openxmlformats.org/officeDocument/2006/relationships/tags" Target="../tags/tag189.xml"/><Relationship Id="rId4" Type="http://schemas.openxmlformats.org/officeDocument/2006/relationships/image" Target="../media/image9.png"/><Relationship Id="rId3" Type="http://schemas.openxmlformats.org/officeDocument/2006/relationships/tags" Target="../tags/tag188.xml"/><Relationship Id="rId2" Type="http://schemas.openxmlformats.org/officeDocument/2006/relationships/tags" Target="../tags/tag187.xml"/><Relationship Id="rId11" Type="http://schemas.openxmlformats.org/officeDocument/2006/relationships/tags" Target="../tags/tag195.xml"/><Relationship Id="rId10" Type="http://schemas.openxmlformats.org/officeDocument/2006/relationships/tags" Target="../tags/tag194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202.xml"/><Relationship Id="rId8" Type="http://schemas.openxmlformats.org/officeDocument/2006/relationships/tags" Target="../tags/tag201.xml"/><Relationship Id="rId7" Type="http://schemas.openxmlformats.org/officeDocument/2006/relationships/tags" Target="../tags/tag200.xml"/><Relationship Id="rId6" Type="http://schemas.openxmlformats.org/officeDocument/2006/relationships/tags" Target="../tags/tag199.xml"/><Relationship Id="rId5" Type="http://schemas.openxmlformats.org/officeDocument/2006/relationships/tags" Target="../tags/tag198.xml"/><Relationship Id="rId4" Type="http://schemas.openxmlformats.org/officeDocument/2006/relationships/image" Target="../media/image9.png"/><Relationship Id="rId3" Type="http://schemas.openxmlformats.org/officeDocument/2006/relationships/tags" Target="../tags/tag197.xml"/><Relationship Id="rId2" Type="http://schemas.openxmlformats.org/officeDocument/2006/relationships/tags" Target="../tags/tag196.xml"/><Relationship Id="rId11" Type="http://schemas.openxmlformats.org/officeDocument/2006/relationships/tags" Target="../tags/tag204.xml"/><Relationship Id="rId10" Type="http://schemas.openxmlformats.org/officeDocument/2006/relationships/tags" Target="../tags/tag203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4" Type="http://schemas.openxmlformats.org/officeDocument/2006/relationships/image" Target="../media/image9.png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3" Type="http://schemas.openxmlformats.org/officeDocument/2006/relationships/tags" Target="../tags/tag215.xml"/><Relationship Id="rId12" Type="http://schemas.openxmlformats.org/officeDocument/2006/relationships/tags" Target="../tags/tag214.xml"/><Relationship Id="rId11" Type="http://schemas.openxmlformats.org/officeDocument/2006/relationships/tags" Target="../tags/tag213.xml"/><Relationship Id="rId10" Type="http://schemas.openxmlformats.org/officeDocument/2006/relationships/tags" Target="../tags/tag212.xml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222.xml"/><Relationship Id="rId8" Type="http://schemas.openxmlformats.org/officeDocument/2006/relationships/tags" Target="../tags/tag221.xml"/><Relationship Id="rId7" Type="http://schemas.openxmlformats.org/officeDocument/2006/relationships/tags" Target="../tags/tag220.xml"/><Relationship Id="rId6" Type="http://schemas.openxmlformats.org/officeDocument/2006/relationships/tags" Target="../tags/tag219.xml"/><Relationship Id="rId5" Type="http://schemas.openxmlformats.org/officeDocument/2006/relationships/tags" Target="../tags/tag218.xml"/><Relationship Id="rId4" Type="http://schemas.openxmlformats.org/officeDocument/2006/relationships/image" Target="../media/image12.png"/><Relationship Id="rId3" Type="http://schemas.openxmlformats.org/officeDocument/2006/relationships/tags" Target="../tags/tag217.xml"/><Relationship Id="rId2" Type="http://schemas.openxmlformats.org/officeDocument/2006/relationships/tags" Target="../tags/tag216.xml"/><Relationship Id="rId10" Type="http://schemas.openxmlformats.org/officeDocument/2006/relationships/tags" Target="../tags/tag223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8"/>
            </p:custDataLst>
          </p:nvPr>
        </p:nvSpPr>
        <p:spPr>
          <a:xfrm>
            <a:off x="6373495" y="3632200"/>
            <a:ext cx="5203190" cy="370205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9"/>
            </p:custDataLst>
          </p:nvPr>
        </p:nvSpPr>
        <p:spPr>
          <a:xfrm>
            <a:off x="6323330" y="2456815"/>
            <a:ext cx="5257800" cy="97091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l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0" y="1397000"/>
            <a:ext cx="2032000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8"/>
            </p:custDataLst>
          </p:nvPr>
        </p:nvSpPr>
        <p:spPr>
          <a:xfrm>
            <a:off x="2301875" y="3589972"/>
            <a:ext cx="5683250" cy="971550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800"/>
              <a:buFont typeface="Arial" panose="020B0604020202020204" pitchFamily="34" charset="0"/>
              <a:buNone/>
              <a:defRPr sz="4800" b="0" spc="500">
                <a:solidFill>
                  <a:schemeClr val="l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234440"/>
            <a:ext cx="4389120" cy="438912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任意多边形 1"/>
          <p:cNvSpPr/>
          <p:nvPr userDrawn="1">
            <p:custDataLst>
              <p:tags r:id="rId8"/>
            </p:custDataLst>
          </p:nvPr>
        </p:nvSpPr>
        <p:spPr>
          <a:xfrm flipH="1">
            <a:off x="10142220" y="2057717"/>
            <a:ext cx="1250950" cy="2742565"/>
          </a:xfrm>
          <a:custGeom>
            <a:avLst/>
            <a:gdLst>
              <a:gd name="connisteX0" fmla="*/ 1885950 w 1896110"/>
              <a:gd name="connsiteY0" fmla="*/ 826135 h 4745355"/>
              <a:gd name="connisteX1" fmla="*/ 1885950 w 1896110"/>
              <a:gd name="connsiteY1" fmla="*/ 0 h 4745355"/>
              <a:gd name="connisteX2" fmla="*/ 0 w 1896110"/>
              <a:gd name="connsiteY2" fmla="*/ 0 h 4745355"/>
              <a:gd name="connisteX3" fmla="*/ 0 w 1896110"/>
              <a:gd name="connsiteY3" fmla="*/ 4745355 h 4745355"/>
              <a:gd name="connisteX4" fmla="*/ 1896110 w 1896110"/>
              <a:gd name="connsiteY4" fmla="*/ 4745355 h 4745355"/>
              <a:gd name="connisteX5" fmla="*/ 1896110 w 1896110"/>
              <a:gd name="connsiteY5" fmla="*/ 4003675 h 4745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896110" h="4745355">
                <a:moveTo>
                  <a:pt x="1885950" y="826135"/>
                </a:moveTo>
                <a:lnTo>
                  <a:pt x="1885950" y="0"/>
                </a:lnTo>
                <a:lnTo>
                  <a:pt x="0" y="0"/>
                </a:lnTo>
                <a:lnTo>
                  <a:pt x="0" y="4745355"/>
                </a:lnTo>
                <a:lnTo>
                  <a:pt x="1896110" y="4745355"/>
                </a:lnTo>
                <a:lnTo>
                  <a:pt x="1896110" y="4003675"/>
                </a:ln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4" hasCustomPrompt="1"/>
            <p:custDataLst>
              <p:tags r:id="rId9"/>
            </p:custDataLst>
          </p:nvPr>
        </p:nvSpPr>
        <p:spPr>
          <a:xfrm>
            <a:off x="6640830" y="3302317"/>
            <a:ext cx="4212590" cy="370205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22860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65000"/>
                  <a:lumOff val="35000"/>
                </a:schemeClr>
              </a:buClr>
              <a:buSzPts val="2000"/>
              <a:buFont typeface="Arial" panose="020B0604020202020204" pitchFamily="34" charset="0"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0"/>
            </p:custDataLst>
          </p:nvPr>
        </p:nvSpPr>
        <p:spPr>
          <a:xfrm>
            <a:off x="6640830" y="1925637"/>
            <a:ext cx="4359910" cy="1172210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>
                <a:solidFill>
                  <a:schemeClr val="l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2"/>
          <p:cNvSpPr/>
          <p:nvPr>
            <p:ph type="ctrTitle" idx="2" hasCustomPrompt="1"/>
            <p:custDataLst>
              <p:tags r:id="rId4"/>
            </p:custDataLst>
          </p:nvPr>
        </p:nvSpPr>
        <p:spPr>
          <a:xfrm>
            <a:off x="6299269" y="2095765"/>
            <a:ext cx="4825365" cy="1846659"/>
          </a:xfrm>
        </p:spPr>
        <p:txBody>
          <a:bodyPr vert="horz" wrap="square" lIns="0" tIns="0" rIns="0" bIns="0" rtlCol="0" anchor="b" anchorCtr="0">
            <a:normAutofit lnSpcReduction="1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dk1">
                    <a:lumMod val="25000"/>
                    <a:lumOff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4" name="副标题 3"/>
          <p:cNvSpPr/>
          <p:nvPr>
            <p:ph type="subTitle" idx="3" hasCustomPrompt="1"/>
            <p:custDataLst>
              <p:tags r:id="rId5"/>
            </p:custDataLst>
          </p:nvPr>
        </p:nvSpPr>
        <p:spPr>
          <a:xfrm>
            <a:off x="6299269" y="4115857"/>
            <a:ext cx="4826000" cy="370205"/>
          </a:xfrm>
        </p:spPr>
        <p:txBody>
          <a:bodyPr vert="horz" wrap="square" lIns="0" tIns="0" rIns="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2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40000"/>
                    <a:lumOff val="6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5153" y="1811319"/>
            <a:ext cx="3230832" cy="323535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副标题 2"/>
          <p:cNvSpPr/>
          <p:nvPr>
            <p:ph type="subTitle" idx="3" hasCustomPrompt="1"/>
            <p:custDataLst>
              <p:tags r:id="rId7"/>
            </p:custDataLst>
          </p:nvPr>
        </p:nvSpPr>
        <p:spPr>
          <a:xfrm>
            <a:off x="4521236" y="2976598"/>
            <a:ext cx="6857365" cy="825334"/>
          </a:xfrm>
        </p:spPr>
        <p:txBody>
          <a:bodyPr vert="horz" wrap="square" lIns="0" tIns="0" rIns="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800" b="0" i="0" u="none" strike="noStrike" kern="1200" cap="none" spc="200" normalizeH="0" baseline="0" noProof="0">
                <a:ln>
                  <a:noFill/>
                </a:ln>
                <a:solidFill>
                  <a:schemeClr val="dk1">
                    <a:lumMod val="40000"/>
                    <a:lumOff val="6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9" name="标题 3"/>
          <p:cNvSpPr/>
          <p:nvPr>
            <p:ph type="ctrTitle" idx="2" hasCustomPrompt="1"/>
            <p:custDataLst>
              <p:tags r:id="rId8"/>
            </p:custDataLst>
          </p:nvPr>
        </p:nvSpPr>
        <p:spPr>
          <a:xfrm>
            <a:off x="4521236" y="2000603"/>
            <a:ext cx="6858000" cy="845820"/>
          </a:xfrm>
        </p:spPr>
        <p:txBody>
          <a:bodyPr vert="horz" wrap="square" lIns="0" tIns="0" rIns="0" bIns="0" rtlCol="0" anchor="b" anchorCtr="0">
            <a:normAutofit fontScale="9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5000" b="1" i="0" u="none" strike="noStrike" kern="1200" cap="none" spc="500" normalizeH="0" baseline="0" noProof="0">
                <a:ln>
                  <a:noFill/>
                </a:ln>
                <a:solidFill>
                  <a:schemeClr val="dk1">
                    <a:lumMod val="25000"/>
                    <a:lumOff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14920" y="1234440"/>
            <a:ext cx="4382990" cy="43891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占位符 4"/>
          <p:cNvSpPr/>
          <p:nvPr>
            <p:ph type="body" idx="1" hasCustomPrompt="1"/>
            <p:custDataLst>
              <p:tags r:id="rId4"/>
            </p:custDataLst>
          </p:nvPr>
        </p:nvSpPr>
        <p:spPr>
          <a:xfrm>
            <a:off x="6604687" y="2463322"/>
            <a:ext cx="4825403" cy="697544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40000"/>
                    <a:lumOff val="6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7" name="标题 5"/>
          <p:cNvSpPr/>
          <p:nvPr>
            <p:ph type="title" hasCustomPrompt="1"/>
            <p:custDataLst>
              <p:tags r:id="rId5"/>
            </p:custDataLst>
          </p:nvPr>
        </p:nvSpPr>
        <p:spPr>
          <a:xfrm>
            <a:off x="6604053" y="3313265"/>
            <a:ext cx="4826038" cy="1081405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630" b="1" i="0" u="none" strike="noStrike" kern="1200" cap="none" spc="700" normalizeH="0" baseline="0" noProof="0" dirty="0">
                <a:ln>
                  <a:noFill/>
                </a:ln>
                <a:solidFill>
                  <a:schemeClr val="dk1">
                    <a:lumMod val="25000"/>
                    <a:lumOff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294600" y="302400"/>
            <a:ext cx="11602796" cy="625318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94600" y="30240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177310" y="58355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4827588" cy="68687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-1080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266039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89600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71910" y="-5379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1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69510" y="-1080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2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3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959400"/>
            <a:ext cx="12189600" cy="49391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461" y="5104461"/>
            <a:ext cx="1753527" cy="175352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02"/>
            <a:ext cx="1753527" cy="1753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38.xml"/><Relationship Id="rId23" Type="http://schemas.openxmlformats.org/officeDocument/2006/relationships/tags" Target="../tags/tag137.xml"/><Relationship Id="rId22" Type="http://schemas.openxmlformats.org/officeDocument/2006/relationships/tags" Target="../tags/tag136.xml"/><Relationship Id="rId21" Type="http://schemas.openxmlformats.org/officeDocument/2006/relationships/tags" Target="../tags/tag135.xml"/><Relationship Id="rId20" Type="http://schemas.openxmlformats.org/officeDocument/2006/relationships/tags" Target="../tags/tag134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3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2.xml"/><Relationship Id="rId22" Type="http://schemas.openxmlformats.org/officeDocument/2006/relationships/theme" Target="../theme/theme3.xml"/><Relationship Id="rId21" Type="http://schemas.openxmlformats.org/officeDocument/2006/relationships/tags" Target="../tags/tag226.xml"/><Relationship Id="rId20" Type="http://schemas.openxmlformats.org/officeDocument/2006/relationships/tags" Target="../tags/tag225.xml"/><Relationship Id="rId2" Type="http://schemas.openxmlformats.org/officeDocument/2006/relationships/slideLayout" Target="../slideLayouts/slideLayout31.xml"/><Relationship Id="rId19" Type="http://schemas.openxmlformats.org/officeDocument/2006/relationships/tags" Target="../tags/tag224.xml"/><Relationship Id="rId18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231.xml"/><Relationship Id="rId4" Type="http://schemas.openxmlformats.org/officeDocument/2006/relationships/tags" Target="../tags/tag230.xml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tags" Target="../tags/tag22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tags" Target="../tags/tag28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38.xml"/><Relationship Id="rId8" Type="http://schemas.openxmlformats.org/officeDocument/2006/relationships/tags" Target="../tags/tag237.xml"/><Relationship Id="rId7" Type="http://schemas.openxmlformats.org/officeDocument/2006/relationships/tags" Target="../tags/tag236.xml"/><Relationship Id="rId6" Type="http://schemas.openxmlformats.org/officeDocument/2006/relationships/tags" Target="../tags/tag235.xml"/><Relationship Id="rId5" Type="http://schemas.openxmlformats.org/officeDocument/2006/relationships/image" Target="../media/image13.jpeg"/><Relationship Id="rId4" Type="http://schemas.openxmlformats.org/officeDocument/2006/relationships/tags" Target="../tags/tag234.xml"/><Relationship Id="rId3" Type="http://schemas.openxmlformats.org/officeDocument/2006/relationships/tags" Target="../tags/tag233.xml"/><Relationship Id="rId2" Type="http://schemas.openxmlformats.org/officeDocument/2006/relationships/image" Target="../media/image9.png"/><Relationship Id="rId10" Type="http://schemas.openxmlformats.org/officeDocument/2006/relationships/slideLayout" Target="../slideLayouts/slideLayout36.xml"/><Relationship Id="rId1" Type="http://schemas.openxmlformats.org/officeDocument/2006/relationships/tags" Target="../tags/tag232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6.xml"/><Relationship Id="rId8" Type="http://schemas.openxmlformats.org/officeDocument/2006/relationships/tags" Target="../tags/tag244.xml"/><Relationship Id="rId7" Type="http://schemas.openxmlformats.org/officeDocument/2006/relationships/image" Target="../media/image14.jpeg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Relationship Id="rId3" Type="http://schemas.openxmlformats.org/officeDocument/2006/relationships/tags" Target="../tags/tag240.xml"/><Relationship Id="rId2" Type="http://schemas.openxmlformats.org/officeDocument/2006/relationships/image" Target="../media/image9.png"/><Relationship Id="rId1" Type="http://schemas.openxmlformats.org/officeDocument/2006/relationships/tags" Target="../tags/tag23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52.xml"/><Relationship Id="rId8" Type="http://schemas.openxmlformats.org/officeDocument/2006/relationships/tags" Target="../tags/tag251.xml"/><Relationship Id="rId7" Type="http://schemas.openxmlformats.org/officeDocument/2006/relationships/tags" Target="../tags/tag250.xml"/><Relationship Id="rId6" Type="http://schemas.openxmlformats.org/officeDocument/2006/relationships/tags" Target="../tags/tag249.xml"/><Relationship Id="rId5" Type="http://schemas.openxmlformats.org/officeDocument/2006/relationships/tags" Target="../tags/tag248.xml"/><Relationship Id="rId4" Type="http://schemas.openxmlformats.org/officeDocument/2006/relationships/tags" Target="../tags/tag247.xml"/><Relationship Id="rId3" Type="http://schemas.openxmlformats.org/officeDocument/2006/relationships/tags" Target="../tags/tag246.xml"/><Relationship Id="rId2" Type="http://schemas.openxmlformats.org/officeDocument/2006/relationships/image" Target="../media/image9.png"/><Relationship Id="rId10" Type="http://schemas.openxmlformats.org/officeDocument/2006/relationships/slideLayout" Target="../slideLayouts/slideLayout36.xml"/><Relationship Id="rId1" Type="http://schemas.openxmlformats.org/officeDocument/2006/relationships/tags" Target="../tags/tag245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tags" Target="../tags/tag25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61.xml"/><Relationship Id="rId8" Type="http://schemas.openxmlformats.org/officeDocument/2006/relationships/tags" Target="../tags/tag260.xml"/><Relationship Id="rId7" Type="http://schemas.openxmlformats.org/officeDocument/2006/relationships/tags" Target="../tags/tag259.xml"/><Relationship Id="rId6" Type="http://schemas.openxmlformats.org/officeDocument/2006/relationships/tags" Target="../tags/tag258.xml"/><Relationship Id="rId5" Type="http://schemas.openxmlformats.org/officeDocument/2006/relationships/tags" Target="../tags/tag257.xml"/><Relationship Id="rId4" Type="http://schemas.openxmlformats.org/officeDocument/2006/relationships/tags" Target="../tags/tag256.xml"/><Relationship Id="rId3" Type="http://schemas.openxmlformats.org/officeDocument/2006/relationships/tags" Target="../tags/tag255.xml"/><Relationship Id="rId2" Type="http://schemas.openxmlformats.org/officeDocument/2006/relationships/image" Target="../media/image9.png"/><Relationship Id="rId18" Type="http://schemas.openxmlformats.org/officeDocument/2006/relationships/slideLayout" Target="../slideLayouts/slideLayout36.xml"/><Relationship Id="rId17" Type="http://schemas.openxmlformats.org/officeDocument/2006/relationships/tags" Target="../tags/tag268.xml"/><Relationship Id="rId16" Type="http://schemas.openxmlformats.org/officeDocument/2006/relationships/tags" Target="../tags/tag267.xml"/><Relationship Id="rId15" Type="http://schemas.openxmlformats.org/officeDocument/2006/relationships/tags" Target="../tags/tag266.xml"/><Relationship Id="rId14" Type="http://schemas.openxmlformats.org/officeDocument/2006/relationships/tags" Target="../tags/tag265.xml"/><Relationship Id="rId13" Type="http://schemas.openxmlformats.org/officeDocument/2006/relationships/tags" Target="../tags/tag264.xml"/><Relationship Id="rId12" Type="http://schemas.openxmlformats.org/officeDocument/2006/relationships/tags" Target="../tags/tag263.xml"/><Relationship Id="rId11" Type="http://schemas.openxmlformats.org/officeDocument/2006/relationships/image" Target="../media/image19.png"/><Relationship Id="rId10" Type="http://schemas.openxmlformats.org/officeDocument/2006/relationships/tags" Target="../tags/tag262.xml"/><Relationship Id="rId1" Type="http://schemas.openxmlformats.org/officeDocument/2006/relationships/tags" Target="../tags/tag254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76.xml"/><Relationship Id="rId8" Type="http://schemas.openxmlformats.org/officeDocument/2006/relationships/tags" Target="../tags/tag275.xml"/><Relationship Id="rId7" Type="http://schemas.openxmlformats.org/officeDocument/2006/relationships/tags" Target="../tags/tag274.xml"/><Relationship Id="rId6" Type="http://schemas.openxmlformats.org/officeDocument/2006/relationships/tags" Target="../tags/tag273.xml"/><Relationship Id="rId5" Type="http://schemas.openxmlformats.org/officeDocument/2006/relationships/tags" Target="../tags/tag272.xml"/><Relationship Id="rId4" Type="http://schemas.openxmlformats.org/officeDocument/2006/relationships/tags" Target="../tags/tag271.xml"/><Relationship Id="rId3" Type="http://schemas.openxmlformats.org/officeDocument/2006/relationships/tags" Target="../tags/tag270.xml"/><Relationship Id="rId2" Type="http://schemas.openxmlformats.org/officeDocument/2006/relationships/image" Target="../media/image9.png"/><Relationship Id="rId11" Type="http://schemas.openxmlformats.org/officeDocument/2006/relationships/slideLayout" Target="../slideLayouts/slideLayout36.xml"/><Relationship Id="rId10" Type="http://schemas.openxmlformats.org/officeDocument/2006/relationships/tags" Target="../tags/tag277.xml"/><Relationship Id="rId1" Type="http://schemas.openxmlformats.org/officeDocument/2006/relationships/tags" Target="../tags/tag26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85.xml"/><Relationship Id="rId8" Type="http://schemas.openxmlformats.org/officeDocument/2006/relationships/tags" Target="../tags/tag284.xml"/><Relationship Id="rId7" Type="http://schemas.openxmlformats.org/officeDocument/2006/relationships/tags" Target="../tags/tag283.xml"/><Relationship Id="rId6" Type="http://schemas.openxmlformats.org/officeDocument/2006/relationships/tags" Target="../tags/tag282.xml"/><Relationship Id="rId5" Type="http://schemas.openxmlformats.org/officeDocument/2006/relationships/tags" Target="../tags/tag281.xml"/><Relationship Id="rId4" Type="http://schemas.openxmlformats.org/officeDocument/2006/relationships/tags" Target="../tags/tag280.xml"/><Relationship Id="rId3" Type="http://schemas.openxmlformats.org/officeDocument/2006/relationships/tags" Target="../tags/tag279.xml"/><Relationship Id="rId2" Type="http://schemas.openxmlformats.org/officeDocument/2006/relationships/image" Target="../media/image9.png"/><Relationship Id="rId10" Type="http://schemas.openxmlformats.org/officeDocument/2006/relationships/slideLayout" Target="../slideLayouts/slideLayout36.xml"/><Relationship Id="rId1" Type="http://schemas.openxmlformats.org/officeDocument/2006/relationships/tags" Target="../tags/tag27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6373178" y="1834832"/>
            <a:ext cx="1520190" cy="50673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dist"/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5"/>
          <p:cNvSpPr txBox="1"/>
          <p:nvPr>
            <p:custDataLst>
              <p:tags r:id="rId2"/>
            </p:custDataLst>
          </p:nvPr>
        </p:nvSpPr>
        <p:spPr>
          <a:xfrm>
            <a:off x="6495098" y="1878647"/>
            <a:ext cx="1276350" cy="4191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100000"/>
              </a:lnSpc>
            </a:pPr>
            <a:r>
              <a:rPr lang="en-US" altLang="zh-CN" sz="2800" b="1" spc="20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2020</a:t>
            </a:r>
            <a:endParaRPr lang="en-US" altLang="zh-CN" sz="2800" b="1" spc="2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ctrTitle" idx="13"/>
            <p:custDataLst>
              <p:tags r:id="rId3"/>
            </p:custDataLst>
          </p:nvPr>
        </p:nvSpPr>
        <p:spPr/>
        <p:txBody>
          <a:bodyPr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900"/>
              <a:t>认识Unity</a:t>
            </a:r>
            <a:endParaRPr lang="zh-CN" altLang="en-US" sz="4900"/>
          </a:p>
        </p:txBody>
      </p:sp>
      <p:sp>
        <p:nvSpPr>
          <p:cNvPr id="7" name="副标题 6"/>
          <p:cNvSpPr>
            <a:spLocks noGrp="1"/>
          </p:cNvSpPr>
          <p:nvPr>
            <p:ph type="subTitle" idx="14"/>
            <p:custDataLst>
              <p:tags r:id="rId4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000"/>
              <a:t>当今世界最主流的跨平台游戏引擎</a:t>
            </a:r>
            <a:endParaRPr lang="zh-CN" altLang="en-US" sz="2000"/>
          </a:p>
        </p:txBody>
      </p:sp>
    </p:spTree>
    <p:custDataLst>
      <p:tags r:id="rId5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71755"/>
            <a:ext cx="10515600" cy="661352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炉石传说</a:t>
            </a:r>
            <a:endParaRPr lang="zh-CN" altLang="en-US" sz="3200" b="1"/>
          </a:p>
          <a:p>
            <a:pPr marL="0" indent="0">
              <a:buNone/>
            </a:pPr>
            <a:endParaRPr lang="zh-CN" altLang="en-US" sz="3200" b="1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52550" y="989965"/>
            <a:ext cx="9486900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15900"/>
            <a:ext cx="10515600" cy="644969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万国觉醒</a:t>
            </a:r>
            <a:endParaRPr lang="zh-CN" altLang="en-US" sz="3200" b="1"/>
          </a:p>
          <a:p>
            <a:pPr marL="0" indent="0">
              <a:buNone/>
            </a:pPr>
            <a:endParaRPr lang="zh-CN" altLang="en-US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816610"/>
            <a:ext cx="9982200" cy="59759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0805"/>
            <a:ext cx="10515600" cy="669925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战歌竞技场</a:t>
            </a:r>
            <a:endParaRPr lang="zh-CN" altLang="en-US" sz="3200" b="1"/>
          </a:p>
          <a:p>
            <a:pPr marL="0" indent="0">
              <a:buNone/>
            </a:pPr>
            <a:endParaRPr lang="zh-CN" altLang="en-US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784860"/>
            <a:ext cx="10003155" cy="60051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pic>
        <p:nvPicPr>
          <p:cNvPr id="5" name="图片 4" descr="D:\meihua_service_cache\jpg/a25c19def868d27ecda000ee66c05b8c.jpga25c19def868d27ecda000ee66c05b8c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l="22499"/>
          <a:stretch>
            <a:fillRect/>
          </a:stretch>
        </p:blipFill>
        <p:spPr>
          <a:xfrm>
            <a:off x="0" y="0"/>
            <a:ext cx="9448863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80" h="10800">
                <a:moveTo>
                  <a:pt x="0" y="0"/>
                </a:moveTo>
                <a:lnTo>
                  <a:pt x="14880" y="0"/>
                </a:lnTo>
                <a:lnTo>
                  <a:pt x="14880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" name="bj"/>
          <p:cNvSpPr/>
          <p:nvPr>
            <p:custDataLst>
              <p:tags r:id="rId6"/>
            </p:custDataLst>
          </p:nvPr>
        </p:nvSpPr>
        <p:spPr>
          <a:xfrm>
            <a:off x="7467660" y="1219210"/>
            <a:ext cx="4077970" cy="457073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7"/>
            </p:custDataLst>
          </p:nvPr>
        </p:nvSpPr>
        <p:spPr>
          <a:xfrm>
            <a:off x="7772462" y="1828804"/>
            <a:ext cx="3505225" cy="914413"/>
          </a:xfrm>
          <a:prstGeom prst="rect">
            <a:avLst/>
          </a:prstGeom>
          <a:noFill/>
        </p:spPr>
        <p:txBody>
          <a:bodyPr wrap="square" lIns="63500" tIns="25400" rIns="63500" bIns="25400" rtlCol="0" anchor="b">
            <a:no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000" b="1" spc="3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一.Unity是什么？</a:t>
            </a:r>
            <a:endParaRPr lang="zh-CN" altLang="en-US" sz="3000" b="1" spc="3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7772462" y="2895480"/>
            <a:ext cx="3505225" cy="2285988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en-US" altLang="zh-CN" sz="18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Unity也称为Unity3D或U3D，是由Unity Technologies （美国）公司开发的一个跨平台的综合型游戏开发工具（引擎）。并同时支持2D和3D内容的开发。</a:t>
            </a:r>
            <a:endParaRPr lang="en-US" altLang="zh-CN" sz="18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066809" y="1082734"/>
            <a:ext cx="5395011" cy="344705"/>
          </a:xfrm>
          <a:prstGeom prst="rect">
            <a:avLst/>
          </a:prstGeom>
          <a:noFill/>
        </p:spPr>
        <p:txBody>
          <a:bodyPr wrap="square" lIns="63500" tIns="25400" rIns="63500" bIns="25400" rtlCol="0" anchor="b">
            <a:no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4000" b="1" spc="3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游戏引擎</a:t>
            </a:r>
            <a:endParaRPr lang="zh-CN" altLang="en-US" sz="4000" b="1" spc="3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5"/>
            </p:custDataLst>
          </p:nvPr>
        </p:nvSpPr>
        <p:spPr>
          <a:xfrm>
            <a:off x="1066809" y="2131322"/>
            <a:ext cx="5395011" cy="3355048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4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和汽车引擎的概念类似，游戏引擎是游戏开发的一个核心部件。</a:t>
            </a:r>
            <a:endParaRPr lang="zh-CN" altLang="en-US" sz="14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4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但和传统机械引擎不同的是, 在此处, 引擎是指一个功能丰富的软件平台，可以让创作者快速高效开发内容.</a:t>
            </a:r>
            <a:endParaRPr lang="zh-CN" altLang="en-US" sz="14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4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游戏开发引擎是开发者开发内容的框架，整合了很多个开发的关键模块。通过这些不同的模块，我们可以将美术资源（如图片，特效，模型等）导入引擎中，然后将这些资源建造成场景，添加灯光、音频、特效、物理和动画，然后通过编写代码增加交互和逻辑，最后调试、优化，发布到目标平台（如PC、移动端、游戏主机等平台）。</a:t>
            </a:r>
            <a:endParaRPr lang="zh-CN" altLang="en-US" sz="14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 descr="D:\meihua_service_cache\jpg/bc1abe3e4d7f0c0ff0d10ab4a110cd0c.jpgbc1abe3e4d7f0c0ff0d10ab4a110cd0c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 l="30875" r="30875"/>
          <a:stretch>
            <a:fillRect/>
          </a:stretch>
        </p:blipFill>
        <p:spPr>
          <a:xfrm>
            <a:off x="7528637" y="-25"/>
            <a:ext cx="4663452" cy="685805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20" h="10800">
                <a:moveTo>
                  <a:pt x="0" y="0"/>
                </a:moveTo>
                <a:lnTo>
                  <a:pt x="6720" y="0"/>
                </a:lnTo>
                <a:lnTo>
                  <a:pt x="6720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</p:spPr>
      </p:pic>
    </p:spTree>
    <p:custDataLst>
      <p:tags r:id="rId8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0" y="0"/>
            <a:ext cx="12192635" cy="685863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l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1066809" y="1066781"/>
            <a:ext cx="10134681" cy="4724438"/>
          </a:xfrm>
          <a:prstGeom prst="rect">
            <a:avLst/>
          </a:prstGeom>
          <a:solidFill>
            <a:schemeClr val="lt2"/>
          </a:solidFill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0" y="2133497"/>
            <a:ext cx="4419635" cy="1981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7"/>
            </p:custDataLst>
          </p:nvPr>
        </p:nvSpPr>
        <p:spPr>
          <a:xfrm>
            <a:off x="1066800" y="2438280"/>
            <a:ext cx="3048013" cy="1371587"/>
          </a:xfrm>
          <a:prstGeom prst="rect">
            <a:avLst/>
          </a:prstGeom>
          <a:noFill/>
        </p:spPr>
        <p:txBody>
          <a:bodyPr wrap="square" lIns="63500" tIns="25400" rIns="63500" bIns="25400" rtlCol="0" anchor="ctr">
            <a:noAutofit/>
          </a:bodyPr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4000" b="1" spc="30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rPr>
              <a:t>市面上的其它引擎</a:t>
            </a:r>
            <a:endParaRPr lang="zh-CN" altLang="en-US" sz="4000" b="1" spc="30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Title 6"/>
          <p:cNvSpPr txBox="1"/>
          <p:nvPr>
            <p:custDataLst>
              <p:tags r:id="rId8"/>
            </p:custDataLst>
          </p:nvPr>
        </p:nvSpPr>
        <p:spPr>
          <a:xfrm>
            <a:off x="5486410" y="1676520"/>
            <a:ext cx="4876863" cy="3504959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市面上的游戏引擎还有Unreal(虚幻), Cocos2D, LayaAir等.相对于其它引擎, U3D最大的优点就是简单易上手, 功能全面,支持2D,3D,VR,AR甚至电影动画的制作, 其最大优势就是实时渲染,超强的跨平台特性,一次制作就可以轻松发布到各个平台.</a:t>
            </a:r>
            <a:endParaRPr lang="zh-CN" altLang="en-US" sz="16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最重要的是，便宜。作为独立开发者，可以使用</a:t>
            </a:r>
            <a:r>
              <a:rPr lang="zh-CN" altLang="en-US" sz="1600" b="1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免费版</a:t>
            </a:r>
            <a:r>
              <a:rPr lang="zh-CN" altLang="en-US" sz="16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开发各种小游戏。而作为团队，也可以根据团队规模订购席位。</a:t>
            </a:r>
            <a:endParaRPr lang="zh-CN" altLang="en-US" sz="16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9225" y="62230"/>
            <a:ext cx="11948795" cy="6115050"/>
          </a:xfrm>
        </p:spPr>
        <p:txBody>
          <a:bodyPr/>
          <a:p>
            <a:pPr marL="0" indent="0">
              <a:buNone/>
            </a:pPr>
            <a:r>
              <a:rPr lang="zh-CN" altLang="en-US"/>
              <a:t>虚幻       ：《剑灵》                        </a:t>
            </a:r>
            <a:r>
              <a:rPr lang="en-US" altLang="zh-CN"/>
              <a:t>Unity</a:t>
            </a:r>
            <a:r>
              <a:rPr lang="zh-CN" altLang="en-US"/>
              <a:t>：《炉石》，《王者荣耀</a:t>
            </a:r>
            <a:r>
              <a:rPr lang="zh-CN" altLang="en-US"/>
              <a:t>》，《原神</a:t>
            </a:r>
            <a:r>
              <a:rPr lang="zh-CN" altLang="en-US"/>
              <a:t>》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Cocso2D</a:t>
            </a:r>
            <a:r>
              <a:rPr lang="zh-CN" altLang="en-US"/>
              <a:t>：《消消乐》，《率土》</a:t>
            </a:r>
            <a:r>
              <a:rPr lang="en-US" altLang="zh-CN"/>
              <a:t>      LayaAir</a:t>
            </a:r>
            <a:r>
              <a:rPr lang="zh-CN" altLang="en-US"/>
              <a:t>：《</a:t>
            </a:r>
            <a:r>
              <a:rPr lang="en-US" altLang="zh-CN"/>
              <a:t>QQ</a:t>
            </a:r>
            <a:r>
              <a:rPr lang="zh-CN" altLang="en-US"/>
              <a:t>农场</a:t>
            </a:r>
            <a:r>
              <a:rPr lang="zh-CN" altLang="en-US"/>
              <a:t>》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						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38200" y="718820"/>
            <a:ext cx="2343150" cy="24098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739005"/>
            <a:ext cx="981075" cy="9239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250" y="948055"/>
            <a:ext cx="1419225" cy="647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1250" y="4613910"/>
            <a:ext cx="1447800" cy="5619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2" name="图片 3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grpSp>
        <p:nvGrpSpPr>
          <p:cNvPr id="24" name="组合 23"/>
          <p:cNvGrpSpPr/>
          <p:nvPr>
            <p:custDataLst>
              <p:tags r:id="rId4"/>
            </p:custDataLst>
          </p:nvPr>
        </p:nvGrpSpPr>
        <p:grpSpPr>
          <a:xfrm>
            <a:off x="5182870" y="4456430"/>
            <a:ext cx="5086350" cy="2538730"/>
            <a:chOff x="10622" y="1743"/>
            <a:chExt cx="8010" cy="3998"/>
          </a:xfrm>
        </p:grpSpPr>
        <p:sp>
          <p:nvSpPr>
            <p:cNvPr id="25" name="矩形 24"/>
            <p:cNvSpPr/>
            <p:nvPr>
              <p:custDataLst>
                <p:tags r:id="rId5"/>
              </p:custDataLst>
            </p:nvPr>
          </p:nvSpPr>
          <p:spPr>
            <a:xfrm>
              <a:off x="11499" y="2632"/>
              <a:ext cx="6257" cy="2222"/>
            </a:xfrm>
            <a:prstGeom prst="rect">
              <a:avLst/>
            </a:prstGeom>
          </p:spPr>
          <p:txBody>
            <a:bodyPr wrap="square" anchor="ctr" anchorCtr="0">
              <a:normAutofit/>
            </a:bodyPr>
            <a:p>
              <a:pPr marL="0" lvl="0" indent="0" algn="l" fontAlgn="base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SzPct val="100000"/>
              </a:pPr>
              <a:r>
                <a:rPr lang="en-US" altLang="zh-CN" sz="3600" b="1" kern="0" spc="300">
                  <a:solidFill>
                    <a:schemeClr val="lt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Unity引擎的开发界面</a:t>
              </a:r>
              <a:endParaRPr lang="en-US" altLang="zh-CN" sz="3600" b="1" kern="0" spc="30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10622" y="1743"/>
              <a:ext cx="8011" cy="3999"/>
              <a:chOff x="10622" y="1743"/>
              <a:chExt cx="8011" cy="3999"/>
            </a:xfrm>
          </p:grpSpPr>
          <p:cxnSp>
            <p:nvCxnSpPr>
              <p:cNvPr id="27" name="直线连接符 2"/>
              <p:cNvCxnSpPr/>
              <p:nvPr>
                <p:custDataLst>
                  <p:tags r:id="rId6"/>
                </p:custDataLst>
              </p:nvPr>
            </p:nvCxnSpPr>
            <p:spPr>
              <a:xfrm>
                <a:off x="10622" y="2306"/>
                <a:ext cx="7991" cy="0"/>
              </a:xfrm>
              <a:prstGeom prst="line">
                <a:avLst/>
              </a:prstGeom>
              <a:ln w="12700">
                <a:solidFill>
                  <a:schemeClr val="lt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线连接符 7"/>
              <p:cNvCxnSpPr/>
              <p:nvPr>
                <p:custDataLst>
                  <p:tags r:id="rId7"/>
                </p:custDataLst>
              </p:nvPr>
            </p:nvCxnSpPr>
            <p:spPr>
              <a:xfrm>
                <a:off x="10622" y="5156"/>
                <a:ext cx="7991" cy="0"/>
              </a:xfrm>
              <a:prstGeom prst="line">
                <a:avLst/>
              </a:prstGeom>
              <a:ln w="12700">
                <a:solidFill>
                  <a:schemeClr val="lt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Freeform 5"/>
              <p:cNvSpPr>
                <a:spLocks noEditPoint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10622" y="1743"/>
                <a:ext cx="877" cy="869"/>
              </a:xfrm>
              <a:custGeom>
                <a:avLst/>
                <a:gdLst>
                  <a:gd name="T0" fmla="*/ 54 w 135"/>
                  <a:gd name="T1" fmla="*/ 130 h 130"/>
                  <a:gd name="T2" fmla="*/ 0 w 135"/>
                  <a:gd name="T3" fmla="*/ 130 h 130"/>
                  <a:gd name="T4" fmla="*/ 0 w 135"/>
                  <a:gd name="T5" fmla="*/ 76 h 130"/>
                  <a:gd name="T6" fmla="*/ 14 w 135"/>
                  <a:gd name="T7" fmla="*/ 21 h 130"/>
                  <a:gd name="T8" fmla="*/ 54 w 135"/>
                  <a:gd name="T9" fmla="*/ 0 h 130"/>
                  <a:gd name="T10" fmla="*/ 54 w 135"/>
                  <a:gd name="T11" fmla="*/ 26 h 130"/>
                  <a:gd name="T12" fmla="*/ 27 w 135"/>
                  <a:gd name="T13" fmla="*/ 76 h 130"/>
                  <a:gd name="T14" fmla="*/ 54 w 135"/>
                  <a:gd name="T15" fmla="*/ 76 h 130"/>
                  <a:gd name="T16" fmla="*/ 54 w 135"/>
                  <a:gd name="T17" fmla="*/ 130 h 130"/>
                  <a:gd name="T18" fmla="*/ 135 w 135"/>
                  <a:gd name="T19" fmla="*/ 130 h 130"/>
                  <a:gd name="T20" fmla="*/ 81 w 135"/>
                  <a:gd name="T21" fmla="*/ 130 h 130"/>
                  <a:gd name="T22" fmla="*/ 81 w 135"/>
                  <a:gd name="T23" fmla="*/ 76 h 130"/>
                  <a:gd name="T24" fmla="*/ 95 w 135"/>
                  <a:gd name="T25" fmla="*/ 21 h 130"/>
                  <a:gd name="T26" fmla="*/ 135 w 135"/>
                  <a:gd name="T27" fmla="*/ 0 h 130"/>
                  <a:gd name="T28" fmla="*/ 135 w 135"/>
                  <a:gd name="T29" fmla="*/ 26 h 130"/>
                  <a:gd name="T30" fmla="*/ 109 w 135"/>
                  <a:gd name="T31" fmla="*/ 76 h 130"/>
                  <a:gd name="T32" fmla="*/ 135 w 135"/>
                  <a:gd name="T33" fmla="*/ 76 h 130"/>
                  <a:gd name="T34" fmla="*/ 135 w 135"/>
                  <a:gd name="T35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5" h="130">
                    <a:moveTo>
                      <a:pt x="54" y="130"/>
                    </a:moveTo>
                    <a:cubicBezTo>
                      <a:pt x="0" y="130"/>
                      <a:pt x="0" y="130"/>
                      <a:pt x="0" y="130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53"/>
                      <a:pt x="5" y="35"/>
                      <a:pt x="14" y="21"/>
                    </a:cubicBezTo>
                    <a:cubicBezTo>
                      <a:pt x="23" y="7"/>
                      <a:pt x="36" y="0"/>
                      <a:pt x="54" y="0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36" y="26"/>
                      <a:pt x="27" y="43"/>
                      <a:pt x="27" y="76"/>
                    </a:cubicBezTo>
                    <a:cubicBezTo>
                      <a:pt x="54" y="76"/>
                      <a:pt x="54" y="76"/>
                      <a:pt x="54" y="76"/>
                    </a:cubicBezTo>
                    <a:lnTo>
                      <a:pt x="54" y="130"/>
                    </a:lnTo>
                    <a:close/>
                    <a:moveTo>
                      <a:pt x="135" y="130"/>
                    </a:moveTo>
                    <a:cubicBezTo>
                      <a:pt x="81" y="130"/>
                      <a:pt x="81" y="130"/>
                      <a:pt x="81" y="130"/>
                    </a:cubicBezTo>
                    <a:cubicBezTo>
                      <a:pt x="81" y="76"/>
                      <a:pt x="81" y="76"/>
                      <a:pt x="81" y="76"/>
                    </a:cubicBezTo>
                    <a:cubicBezTo>
                      <a:pt x="81" y="53"/>
                      <a:pt x="86" y="35"/>
                      <a:pt x="95" y="21"/>
                    </a:cubicBezTo>
                    <a:cubicBezTo>
                      <a:pt x="104" y="7"/>
                      <a:pt x="117" y="0"/>
                      <a:pt x="135" y="0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18" y="26"/>
                      <a:pt x="109" y="43"/>
                      <a:pt x="109" y="76"/>
                    </a:cubicBezTo>
                    <a:cubicBezTo>
                      <a:pt x="135" y="76"/>
                      <a:pt x="135" y="76"/>
                      <a:pt x="135" y="76"/>
                    </a:cubicBezTo>
                    <a:lnTo>
                      <a:pt x="135" y="13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7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pPr marL="0" marR="0" lvl="0" indent="0" algn="l" defTabSz="4572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0" name="Freeform 5"/>
              <p:cNvSpPr>
                <a:spLocks noEditPoints="1"/>
              </p:cNvSpPr>
              <p:nvPr>
                <p:custDataLst>
                  <p:tags r:id="rId9"/>
                </p:custDataLst>
              </p:nvPr>
            </p:nvSpPr>
            <p:spPr bwMode="auto">
              <a:xfrm rot="10800000">
                <a:off x="17757" y="4874"/>
                <a:ext cx="877" cy="869"/>
              </a:xfrm>
              <a:custGeom>
                <a:avLst/>
                <a:gdLst>
                  <a:gd name="T0" fmla="*/ 54 w 135"/>
                  <a:gd name="T1" fmla="*/ 130 h 130"/>
                  <a:gd name="T2" fmla="*/ 0 w 135"/>
                  <a:gd name="T3" fmla="*/ 130 h 130"/>
                  <a:gd name="T4" fmla="*/ 0 w 135"/>
                  <a:gd name="T5" fmla="*/ 76 h 130"/>
                  <a:gd name="T6" fmla="*/ 14 w 135"/>
                  <a:gd name="T7" fmla="*/ 21 h 130"/>
                  <a:gd name="T8" fmla="*/ 54 w 135"/>
                  <a:gd name="T9" fmla="*/ 0 h 130"/>
                  <a:gd name="T10" fmla="*/ 54 w 135"/>
                  <a:gd name="T11" fmla="*/ 26 h 130"/>
                  <a:gd name="T12" fmla="*/ 27 w 135"/>
                  <a:gd name="T13" fmla="*/ 76 h 130"/>
                  <a:gd name="T14" fmla="*/ 54 w 135"/>
                  <a:gd name="T15" fmla="*/ 76 h 130"/>
                  <a:gd name="T16" fmla="*/ 54 w 135"/>
                  <a:gd name="T17" fmla="*/ 130 h 130"/>
                  <a:gd name="T18" fmla="*/ 135 w 135"/>
                  <a:gd name="T19" fmla="*/ 130 h 130"/>
                  <a:gd name="T20" fmla="*/ 81 w 135"/>
                  <a:gd name="T21" fmla="*/ 130 h 130"/>
                  <a:gd name="T22" fmla="*/ 81 w 135"/>
                  <a:gd name="T23" fmla="*/ 76 h 130"/>
                  <a:gd name="T24" fmla="*/ 95 w 135"/>
                  <a:gd name="T25" fmla="*/ 21 h 130"/>
                  <a:gd name="T26" fmla="*/ 135 w 135"/>
                  <a:gd name="T27" fmla="*/ 0 h 130"/>
                  <a:gd name="T28" fmla="*/ 135 w 135"/>
                  <a:gd name="T29" fmla="*/ 26 h 130"/>
                  <a:gd name="T30" fmla="*/ 109 w 135"/>
                  <a:gd name="T31" fmla="*/ 76 h 130"/>
                  <a:gd name="T32" fmla="*/ 135 w 135"/>
                  <a:gd name="T33" fmla="*/ 76 h 130"/>
                  <a:gd name="T34" fmla="*/ 135 w 135"/>
                  <a:gd name="T35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5" h="130">
                    <a:moveTo>
                      <a:pt x="54" y="130"/>
                    </a:moveTo>
                    <a:cubicBezTo>
                      <a:pt x="0" y="130"/>
                      <a:pt x="0" y="130"/>
                      <a:pt x="0" y="130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53"/>
                      <a:pt x="5" y="35"/>
                      <a:pt x="14" y="21"/>
                    </a:cubicBezTo>
                    <a:cubicBezTo>
                      <a:pt x="23" y="7"/>
                      <a:pt x="36" y="0"/>
                      <a:pt x="54" y="0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36" y="26"/>
                      <a:pt x="27" y="43"/>
                      <a:pt x="27" y="76"/>
                    </a:cubicBezTo>
                    <a:cubicBezTo>
                      <a:pt x="54" y="76"/>
                      <a:pt x="54" y="76"/>
                      <a:pt x="54" y="76"/>
                    </a:cubicBezTo>
                    <a:lnTo>
                      <a:pt x="54" y="130"/>
                    </a:lnTo>
                    <a:close/>
                    <a:moveTo>
                      <a:pt x="135" y="130"/>
                    </a:moveTo>
                    <a:cubicBezTo>
                      <a:pt x="81" y="130"/>
                      <a:pt x="81" y="130"/>
                      <a:pt x="81" y="130"/>
                    </a:cubicBezTo>
                    <a:cubicBezTo>
                      <a:pt x="81" y="76"/>
                      <a:pt x="81" y="76"/>
                      <a:pt x="81" y="76"/>
                    </a:cubicBezTo>
                    <a:cubicBezTo>
                      <a:pt x="81" y="53"/>
                      <a:pt x="86" y="35"/>
                      <a:pt x="95" y="21"/>
                    </a:cubicBezTo>
                    <a:cubicBezTo>
                      <a:pt x="104" y="7"/>
                      <a:pt x="117" y="0"/>
                      <a:pt x="135" y="0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18" y="26"/>
                      <a:pt x="109" y="43"/>
                      <a:pt x="109" y="76"/>
                    </a:cubicBezTo>
                    <a:cubicBezTo>
                      <a:pt x="135" y="76"/>
                      <a:pt x="135" y="76"/>
                      <a:pt x="135" y="76"/>
                    </a:cubicBezTo>
                    <a:lnTo>
                      <a:pt x="135" y="130"/>
                    </a:lnTo>
                    <a:close/>
                  </a:path>
                </a:pathLst>
              </a:custGeom>
              <a:solidFill>
                <a:schemeClr val="lt1">
                  <a:lumMod val="9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pPr marL="0" marR="0" lvl="0" indent="0" algn="l" defTabSz="4572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pic>
        <p:nvPicPr>
          <p:cNvPr id="15" name="图片 14" descr="图片包含 就坐&#10;&#10;描述已自动生成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 t="62" b="62"/>
          <a:stretch>
            <a:fillRect/>
          </a:stretch>
        </p:blipFill>
        <p:spPr>
          <a:xfrm>
            <a:off x="-10160" y="-1"/>
            <a:ext cx="12213219" cy="6858001"/>
          </a:xfrm>
          <a:prstGeom prst="rect">
            <a:avLst/>
          </a:prstGeom>
        </p:spPr>
      </p:pic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7616190" y="2011680"/>
            <a:ext cx="37973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Unity</a:t>
            </a:r>
            <a:r>
              <a:rPr lang="zh-CN" altLang="en-US" sz="3600" b="1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的开发界面</a:t>
            </a:r>
            <a:endParaRPr lang="zh-CN" altLang="en-US" sz="3600" b="1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0">
            <a:off x="6744970" y="1106805"/>
            <a:ext cx="5086985" cy="2539365"/>
            <a:chOff x="10622" y="1743"/>
            <a:chExt cx="8011" cy="3999"/>
          </a:xfrm>
        </p:grpSpPr>
        <p:cxnSp>
          <p:nvCxnSpPr>
            <p:cNvPr id="20" name="直线连接符 2"/>
            <p:cNvCxnSpPr/>
            <p:nvPr>
              <p:custDataLst>
                <p:tags r:id="rId13"/>
              </p:custDataLst>
            </p:nvPr>
          </p:nvCxnSpPr>
          <p:spPr>
            <a:xfrm>
              <a:off x="10622" y="2306"/>
              <a:ext cx="7991" cy="0"/>
            </a:xfrm>
            <a:prstGeom prst="line">
              <a:avLst/>
            </a:prstGeom>
            <a:ln w="12700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7"/>
            <p:cNvCxnSpPr/>
            <p:nvPr>
              <p:custDataLst>
                <p:tags r:id="rId14"/>
              </p:custDataLst>
            </p:nvPr>
          </p:nvCxnSpPr>
          <p:spPr>
            <a:xfrm>
              <a:off x="10622" y="5156"/>
              <a:ext cx="7991" cy="0"/>
            </a:xfrm>
            <a:prstGeom prst="line">
              <a:avLst/>
            </a:prstGeom>
            <a:ln w="12700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Freeform 5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10622" y="1743"/>
              <a:ext cx="877" cy="869"/>
            </a:xfrm>
            <a:custGeom>
              <a:avLst/>
              <a:gdLst>
                <a:gd name="T0" fmla="*/ 54 w 135"/>
                <a:gd name="T1" fmla="*/ 130 h 130"/>
                <a:gd name="T2" fmla="*/ 0 w 135"/>
                <a:gd name="T3" fmla="*/ 130 h 130"/>
                <a:gd name="T4" fmla="*/ 0 w 135"/>
                <a:gd name="T5" fmla="*/ 76 h 130"/>
                <a:gd name="T6" fmla="*/ 14 w 135"/>
                <a:gd name="T7" fmla="*/ 21 h 130"/>
                <a:gd name="T8" fmla="*/ 54 w 135"/>
                <a:gd name="T9" fmla="*/ 0 h 130"/>
                <a:gd name="T10" fmla="*/ 54 w 135"/>
                <a:gd name="T11" fmla="*/ 26 h 130"/>
                <a:gd name="T12" fmla="*/ 27 w 135"/>
                <a:gd name="T13" fmla="*/ 76 h 130"/>
                <a:gd name="T14" fmla="*/ 54 w 135"/>
                <a:gd name="T15" fmla="*/ 76 h 130"/>
                <a:gd name="T16" fmla="*/ 54 w 135"/>
                <a:gd name="T17" fmla="*/ 130 h 130"/>
                <a:gd name="T18" fmla="*/ 135 w 135"/>
                <a:gd name="T19" fmla="*/ 130 h 130"/>
                <a:gd name="T20" fmla="*/ 81 w 135"/>
                <a:gd name="T21" fmla="*/ 130 h 130"/>
                <a:gd name="T22" fmla="*/ 81 w 135"/>
                <a:gd name="T23" fmla="*/ 76 h 130"/>
                <a:gd name="T24" fmla="*/ 95 w 135"/>
                <a:gd name="T25" fmla="*/ 21 h 130"/>
                <a:gd name="T26" fmla="*/ 135 w 135"/>
                <a:gd name="T27" fmla="*/ 0 h 130"/>
                <a:gd name="T28" fmla="*/ 135 w 135"/>
                <a:gd name="T29" fmla="*/ 26 h 130"/>
                <a:gd name="T30" fmla="*/ 109 w 135"/>
                <a:gd name="T31" fmla="*/ 76 h 130"/>
                <a:gd name="T32" fmla="*/ 135 w 135"/>
                <a:gd name="T33" fmla="*/ 76 h 130"/>
                <a:gd name="T34" fmla="*/ 135 w 135"/>
                <a:gd name="T35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5" h="130">
                  <a:moveTo>
                    <a:pt x="54" y="130"/>
                  </a:moveTo>
                  <a:cubicBezTo>
                    <a:pt x="0" y="130"/>
                    <a:pt x="0" y="130"/>
                    <a:pt x="0" y="13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53"/>
                    <a:pt x="5" y="35"/>
                    <a:pt x="14" y="21"/>
                  </a:cubicBezTo>
                  <a:cubicBezTo>
                    <a:pt x="23" y="7"/>
                    <a:pt x="36" y="0"/>
                    <a:pt x="54" y="0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36" y="26"/>
                    <a:pt x="27" y="43"/>
                    <a:pt x="27" y="76"/>
                  </a:cubicBezTo>
                  <a:cubicBezTo>
                    <a:pt x="54" y="76"/>
                    <a:pt x="54" y="76"/>
                    <a:pt x="54" y="76"/>
                  </a:cubicBezTo>
                  <a:lnTo>
                    <a:pt x="54" y="130"/>
                  </a:lnTo>
                  <a:close/>
                  <a:moveTo>
                    <a:pt x="135" y="130"/>
                  </a:moveTo>
                  <a:cubicBezTo>
                    <a:pt x="81" y="130"/>
                    <a:pt x="81" y="130"/>
                    <a:pt x="81" y="130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1" y="53"/>
                    <a:pt x="86" y="35"/>
                    <a:pt x="95" y="21"/>
                  </a:cubicBezTo>
                  <a:cubicBezTo>
                    <a:pt x="104" y="7"/>
                    <a:pt x="117" y="0"/>
                    <a:pt x="135" y="0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18" y="26"/>
                    <a:pt x="109" y="43"/>
                    <a:pt x="109" y="76"/>
                  </a:cubicBezTo>
                  <a:cubicBezTo>
                    <a:pt x="135" y="76"/>
                    <a:pt x="135" y="76"/>
                    <a:pt x="135" y="76"/>
                  </a:cubicBezTo>
                  <a:lnTo>
                    <a:pt x="135" y="1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7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normAutofit/>
            </a:bodyPr>
            <a:p>
              <a:pPr marL="0" marR="0" lvl="0" indent="0" algn="l" defTabSz="4572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5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 rot="10800000">
              <a:off x="17757" y="4874"/>
              <a:ext cx="877" cy="869"/>
            </a:xfrm>
            <a:custGeom>
              <a:avLst/>
              <a:gdLst>
                <a:gd name="T0" fmla="*/ 54 w 135"/>
                <a:gd name="T1" fmla="*/ 130 h 130"/>
                <a:gd name="T2" fmla="*/ 0 w 135"/>
                <a:gd name="T3" fmla="*/ 130 h 130"/>
                <a:gd name="T4" fmla="*/ 0 w 135"/>
                <a:gd name="T5" fmla="*/ 76 h 130"/>
                <a:gd name="T6" fmla="*/ 14 w 135"/>
                <a:gd name="T7" fmla="*/ 21 h 130"/>
                <a:gd name="T8" fmla="*/ 54 w 135"/>
                <a:gd name="T9" fmla="*/ 0 h 130"/>
                <a:gd name="T10" fmla="*/ 54 w 135"/>
                <a:gd name="T11" fmla="*/ 26 h 130"/>
                <a:gd name="T12" fmla="*/ 27 w 135"/>
                <a:gd name="T13" fmla="*/ 76 h 130"/>
                <a:gd name="T14" fmla="*/ 54 w 135"/>
                <a:gd name="T15" fmla="*/ 76 h 130"/>
                <a:gd name="T16" fmla="*/ 54 w 135"/>
                <a:gd name="T17" fmla="*/ 130 h 130"/>
                <a:gd name="T18" fmla="*/ 135 w 135"/>
                <a:gd name="T19" fmla="*/ 130 h 130"/>
                <a:gd name="T20" fmla="*/ 81 w 135"/>
                <a:gd name="T21" fmla="*/ 130 h 130"/>
                <a:gd name="T22" fmla="*/ 81 w 135"/>
                <a:gd name="T23" fmla="*/ 76 h 130"/>
                <a:gd name="T24" fmla="*/ 95 w 135"/>
                <a:gd name="T25" fmla="*/ 21 h 130"/>
                <a:gd name="T26" fmla="*/ 135 w 135"/>
                <a:gd name="T27" fmla="*/ 0 h 130"/>
                <a:gd name="T28" fmla="*/ 135 w 135"/>
                <a:gd name="T29" fmla="*/ 26 h 130"/>
                <a:gd name="T30" fmla="*/ 109 w 135"/>
                <a:gd name="T31" fmla="*/ 76 h 130"/>
                <a:gd name="T32" fmla="*/ 135 w 135"/>
                <a:gd name="T33" fmla="*/ 76 h 130"/>
                <a:gd name="T34" fmla="*/ 135 w 135"/>
                <a:gd name="T35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5" h="130">
                  <a:moveTo>
                    <a:pt x="54" y="130"/>
                  </a:moveTo>
                  <a:cubicBezTo>
                    <a:pt x="0" y="130"/>
                    <a:pt x="0" y="130"/>
                    <a:pt x="0" y="13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53"/>
                    <a:pt x="5" y="35"/>
                    <a:pt x="14" y="21"/>
                  </a:cubicBezTo>
                  <a:cubicBezTo>
                    <a:pt x="23" y="7"/>
                    <a:pt x="36" y="0"/>
                    <a:pt x="54" y="0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36" y="26"/>
                    <a:pt x="27" y="43"/>
                    <a:pt x="27" y="76"/>
                  </a:cubicBezTo>
                  <a:cubicBezTo>
                    <a:pt x="54" y="76"/>
                    <a:pt x="54" y="76"/>
                    <a:pt x="54" y="76"/>
                  </a:cubicBezTo>
                  <a:lnTo>
                    <a:pt x="54" y="130"/>
                  </a:lnTo>
                  <a:close/>
                  <a:moveTo>
                    <a:pt x="135" y="130"/>
                  </a:moveTo>
                  <a:cubicBezTo>
                    <a:pt x="81" y="130"/>
                    <a:pt x="81" y="130"/>
                    <a:pt x="81" y="130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1" y="53"/>
                    <a:pt x="86" y="35"/>
                    <a:pt x="95" y="21"/>
                  </a:cubicBezTo>
                  <a:cubicBezTo>
                    <a:pt x="104" y="7"/>
                    <a:pt x="117" y="0"/>
                    <a:pt x="135" y="0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18" y="26"/>
                    <a:pt x="109" y="43"/>
                    <a:pt x="109" y="76"/>
                  </a:cubicBezTo>
                  <a:cubicBezTo>
                    <a:pt x="135" y="76"/>
                    <a:pt x="135" y="76"/>
                    <a:pt x="135" y="76"/>
                  </a:cubicBezTo>
                  <a:lnTo>
                    <a:pt x="135" y="1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rmAutofit/>
            </a:bodyPr>
            <a:p>
              <a:pPr marL="0" marR="0" lvl="0" indent="0" algn="l" defTabSz="4572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custDataLst>
      <p:tags r:id="rId1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582613" y="848995"/>
            <a:ext cx="11048365" cy="5523865"/>
          </a:xfrm>
          <a:prstGeom prst="rect">
            <a:avLst/>
          </a:prstGeom>
          <a:solidFill>
            <a:schemeClr val="lt1"/>
          </a:solidFill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2146935" y="469265"/>
            <a:ext cx="7919720" cy="787400"/>
          </a:xfrm>
          <a:prstGeom prst="rect">
            <a:avLst/>
          </a:prstGeom>
          <a:solidFill>
            <a:schemeClr val="accent1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" name="标题 1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2146618" y="468630"/>
            <a:ext cx="7920355" cy="78803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3400" spc="300" dirty="0">
                <a:solidFill>
                  <a:schemeClr val="lt1"/>
                </a:solidFill>
                <a:uFillTx/>
                <a:sym typeface="Arial" panose="020B0604020202020204" pitchFamily="34" charset="0"/>
              </a:rPr>
              <a:t>跨平台</a:t>
            </a:r>
            <a:endParaRPr lang="zh-CN" altLang="en-US" sz="3400" spc="300" dirty="0">
              <a:solidFill>
                <a:schemeClr val="lt1"/>
              </a:solidFill>
              <a:uFillTx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1040130" y="1773974"/>
            <a:ext cx="10111740" cy="3685266"/>
          </a:xfrm>
          <a:prstGeom prst="rect">
            <a:avLst/>
          </a:prstGeom>
          <a:noFill/>
        </p:spPr>
        <p:txBody>
          <a:bodyPr vert="horz" lIns="90000" tIns="46800" rIns="90000" bIns="46800" rtlCol="0" anchor="ctr">
            <a:normAutofit/>
          </a:bodyPr>
          <a:lstStyle>
            <a:lvl1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ea"/>
              <a:buAutoNum type="ea1JpnChsDbPeriod"/>
              <a:defRPr sz="1100" u="none" strike="noStrike" cap="none" spc="150" normalizeH="0" baseline="0">
                <a:solidFill>
                  <a:schemeClr val="tx1">
                    <a:lumMod val="95000"/>
                    <a:lumOff val="5000"/>
                  </a:schemeClr>
                </a:solidFill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lvl="0" indent="0" algn="l">
              <a:lnSpc>
                <a:spcPct val="160000"/>
              </a:lnSpc>
              <a:spcBef>
                <a:spcPts val="1000"/>
              </a:spcBef>
              <a:spcAft>
                <a:spcPts val="1500"/>
              </a:spcAft>
              <a:buClr>
                <a:schemeClr val="tx1">
                  <a:lumMod val="95000"/>
                  <a:lumOff val="5000"/>
                </a:schemeClr>
              </a:buClr>
              <a:buSzPct val="100000"/>
              <a:buFont typeface="+mj-ea"/>
              <a:buNone/>
            </a:pPr>
            <a:r>
              <a:rPr lang="zh-CN" altLang="en-US" sz="220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Unity 3D开发的游戏可发布至 Windows、Mac、iPhone、WebGL（需要 HTML5）、Windows Phone， Android ，索尼PS4、任天堂Switch 、微软Xbox One等等平台。现如今Unity正朝着VR（虚拟现实），AR（增强现实）和动画电影等未来领域进军，并且取得了不错的成绩。</a:t>
            </a:r>
            <a:endParaRPr lang="zh-CN" altLang="en-US" sz="2200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8"/>
            </p:custDataLst>
          </p:nvPr>
        </p:nvSpPr>
        <p:spPr>
          <a:xfrm>
            <a:off x="412115" y="2698750"/>
            <a:ext cx="330835" cy="14605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11453495" y="2698750"/>
            <a:ext cx="330835" cy="14605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914407" y="1981222"/>
            <a:ext cx="2438413" cy="1981213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4000" b="1" spc="16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Unity的发展前景</a:t>
            </a:r>
            <a:endParaRPr lang="en-US" altLang="zh-CN" sz="4000" b="1" spc="16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5"/>
            </p:custDataLst>
          </p:nvPr>
        </p:nvSpPr>
        <p:spPr>
          <a:xfrm>
            <a:off x="3962432" y="853434"/>
            <a:ext cx="7620051" cy="5151132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2019年使用Unity制作的游戏和体验已在全球范围内覆盖将近30亿台设备  ，月均下载量超过30亿次  。并且其在2019年的安装量已超过370亿次。全平台（包括PC/主机/移动设备）游戏中有一半都是基于Unity创作的。Unity提供易用实时平台，开发者可以在平台上构建各种AR和VR互动体验 ，全球超过60%的AR和VR内容都用Unity制作。</a:t>
            </a:r>
            <a:endParaRPr lang="zh-CN" altLang="en-US" sz="20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2020年，Unity已经在美国成功上市。</a:t>
            </a:r>
            <a:endParaRPr lang="zh-CN" altLang="en-US" sz="20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据Unity官方预测，在未来10年间，Unity的开发技术人才至少将增加</a:t>
            </a:r>
            <a:r>
              <a:rPr altLang="zh-CN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80</a:t>
            </a: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%。根据《2019年度软件工程系状况报告》显示，2019年游戏工程师需求增加了146%，而VR/AR领域的工程师需求量暴增</a:t>
            </a:r>
            <a:r>
              <a:rPr lang="zh-CN" altLang="en-US" sz="2000" b="1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1400%</a:t>
            </a: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。据统计，88.4%的Unity从业者工资高于10K每月。</a:t>
            </a:r>
            <a:endParaRPr lang="zh-CN" altLang="en-US" sz="20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1371611" y="6"/>
            <a:ext cx="1524012" cy="152401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371611" y="1676419"/>
            <a:ext cx="1524012" cy="762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1371611" y="4267185"/>
            <a:ext cx="1524012" cy="259081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0490"/>
            <a:ext cx="10515600" cy="667956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王者荣耀</a:t>
            </a:r>
            <a:endParaRPr lang="zh-CN" altLang="en-US" sz="3200" b="1"/>
          </a:p>
          <a:p>
            <a:pPr marL="0" indent="0">
              <a:buNone/>
            </a:pPr>
            <a:endParaRPr lang="zh-CN" altLang="en-US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9715" y="1012825"/>
            <a:ext cx="9131935" cy="507809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TYPE" val="i"/>
  <p:tag name="KSO_WM_UNIT_SUBTYPE" val="h"/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TYPE" val="i"/>
  <p:tag name="KSO_WM_UNIT_SUBTYPE" val="h"/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TYPE" val="i"/>
  <p:tag name="KSO_WM_UNIT_SUBTYPE" val="h"/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700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700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204700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4、7、8、9、10、11、12、13、17、20、21、22、23、26、29、33、34、35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v"/>
  <p:tag name="KSO_WM_UNIT_TYPE" val="i"/>
  <p:tag name="KSO_WM_UNIT_INDEX" val="1"/>
  <p:tag name="KSO_WM_UNIT_ID" val="chip20204700_1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b"/>
  <p:tag name="KSO_WM_UNIT_DEC_AREA_ID" val="7991379c3e6d446c900dc1518f1f464c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f7622ca340c48b2878ee7ff0a4eccbf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700_1*a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4"/>
  <p:tag name="KSO_WM_UNIT_TYPE" val="a"/>
  <p:tag name="KSO_WM_UNIT_INDEX" val="1"/>
  <p:tag name="KSO_WM_UNIT_ISNUMDGMTITLE" val="0"/>
  <p:tag name="KSO_WM_UNIT_PRESET_TEXT" val="同心逐梦 不断超越"/>
  <p:tag name="KSO_WM_UNIT_BLOCK" val="0"/>
  <p:tag name="KSO_WM_UNIT_DEC_AREA_ID" val="04bd37b3e299407f84767140b9ae1330"/>
  <p:tag name="KSO_WM_UNIT_DEFAULT_FONT" val="24;60;4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8ef53d9c91304ada92fe29963bd3fe63"/>
  <p:tag name="KSO_WM_UNIT_TEXT_FILL_FORE_SCHEMECOLOR_INDEX_BRIGHTNESS" val="0.15"/>
  <p:tag name="KSO_WM_UNIT_TEXT_FILL_FORE_SCHEMECOLOR_INDEX" val="13"/>
  <p:tag name="KSO_WM_UNIT_TEXT_FILL_TYPE" val="1"/>
  <p:tag name="KSO_WM_TEMPLATE_ASSEMBLE_XID" val="5f732bca0ff15d9a40f81462"/>
  <p:tag name="KSO_WM_TEMPLATE_ASSEMBLE_GROUPID" val="5f71481d747e3ea6e292a8ea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700_1*b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9"/>
  <p:tag name="KSO_WM_UNIT_TYPE" val="b"/>
  <p:tag name="KSO_WM_UNIT_INDEX" val="1"/>
  <p:tag name="KSO_WM_UNIT_ISNUMDGMTITLE" val="0"/>
  <p:tag name="KSO_WM_UNIT_PRESET_TEXT" val="此处添加副标题内容"/>
  <p:tag name="KSO_WM_UNIT_BLOCK" val="0"/>
  <p:tag name="KSO_WM_UNIT_DEC_AREA_ID" val="2c42e96d614f4f528fea0e31bce722f9"/>
  <p:tag name="KSO_WM_UNIT_DEFAULT_FONT" val="18;24;2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8ef53d9c91304ada92fe29963bd3fe63"/>
  <p:tag name="KSO_WM_UNIT_TEXT_FILL_FORE_SCHEMECOLOR_INDEX_BRIGHTNESS" val="0.35"/>
  <p:tag name="KSO_WM_UNIT_TEXT_FILL_FORE_SCHEMECOLOR_INDEX" val="13"/>
  <p:tag name="KSO_WM_UNIT_TEXT_FILL_TYPE" val="1"/>
  <p:tag name="KSO_WM_TEMPLATE_ASSEMBLE_XID" val="5f732bca0ff15d9a40f81462"/>
  <p:tag name="KSO_WM_TEMPLATE_ASSEMBLE_GROUPID" val="5f71481d747e3ea6e292a8ea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04700_2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c"/>
  <p:tag name="KSO_WM_UNIT_DEC_AREA_ID" val="e2fe8f762a704ee68ae28a9177a0916e"/>
  <p:tag name="KSO_WM_UNIT_DECORATE_INFO" val=""/>
  <p:tag name="KSO_WM_UNIT_SM_LIMIT_TYPE" val=""/>
  <p:tag name="KSO_WM_CHIP_FILLAREA_FILL_RULE" val="{&quot;fill_align&quot;:&quot;lm&quot;,&quot;fill_effect&quot;:[],&quot;fill_mode&quot;:&quot;adaptive&quot;,&quot;sacle_strategy&quot;:&quot;stretch&quot;}"/>
  <p:tag name="KSO_WM_ASSEMBLE_CHIP_INDEX" val="cfa0d71b60e64650bd14b9e1d56e5909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9e101e0492a047ebbc11174e5fc8d3d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4b5c93a7b5948b7b44fac6488b509fb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30a52101364a4c57b25465dc5ccf33d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dca1c4f66684dfb9e2c7420b6e72fc9"/>
</p:tagLst>
</file>

<file path=ppt/tags/tag14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8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700_1*b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PRESET_TEXT" val="单击此处添加副标题内容"/>
  <p:tag name="KSO_WM_UNIT_DEFAULT_FONT" val="14;18;2"/>
  <p:tag name="KSO_WM_UNIT_BLOCK" val="0"/>
  <p:tag name="KSO_WM_UNIT_DEC_AREA_ID" val="86a7060999c3416c8b1148ef20b714b1"/>
  <p:tag name="KSO_WM_CHIP_GROUPID" val="5ebe40d00ac41c4a0a525616"/>
  <p:tag name="KSO_WM_CHIP_XID" val="5ebe40d00ac41c4a0a525617"/>
  <p:tag name="KSO_WM_CHIP_FILLAREA_FILL_RULE" val="{&quot;fill_align&quot;:&quot;cm&quot;,&quot;fill_mode&quot;:&quot;adaptive&quot;,&quot;sacle_strategy&quot;:&quot;smart&quot;}"/>
  <p:tag name="KSO_WM_ASSEMBLE_CHIP_INDEX" val="7cea616fb86046ab99e99ae46b37b6e8"/>
  <p:tag name="KSO_WM_UNIT_TEXT_FILL_FORE_SCHEMECOLOR_INDEX_BRIGHTNESS" val="0.35"/>
  <p:tag name="KSO_WM_UNIT_TEXT_FILL_FORE_SCHEMECOLOR_INDEX" val="13"/>
  <p:tag name="KSO_WM_UNIT_TEXT_FILL_TYPE" val="1"/>
  <p:tag name="KSO_WM_TEMPLATE_ASSEMBLE_XID" val="5f732bca0ff15d9a40f8145a"/>
  <p:tag name="KSO_WM_TEMPLATE_ASSEMBLE_GROUPID" val="5f71481d747e3ea6e292a8ea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700_1*a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PRESET_TEXT" val="单击添加大标题"/>
  <p:tag name="KSO_WM_UNIT_DEFAULT_FONT" val="40;56;4"/>
  <p:tag name="KSO_WM_UNIT_BLOCK" val="0"/>
  <p:tag name="KSO_WM_UNIT_DEC_AREA_ID" val="569ab7efb8c0448f93a861d79b14ae16"/>
  <p:tag name="KSO_WM_CHIP_GROUPID" val="5ebe40d00ac41c4a0a525616"/>
  <p:tag name="KSO_WM_CHIP_XID" val="5ebe40d00ac41c4a0a525617"/>
  <p:tag name="KSO_WM_CHIP_FILLAREA_FILL_RULE" val="{&quot;fill_align&quot;:&quot;cm&quot;,&quot;fill_mode&quot;:&quot;adaptive&quot;,&quot;sacle_strategy&quot;:&quot;smart&quot;}"/>
  <p:tag name="KSO_WM_ASSEMBLE_CHIP_INDEX" val="7cea616fb86046ab99e99ae46b37b6e8"/>
  <p:tag name="KSO_WM_UNIT_TEXT_FILL_FORE_SCHEMECOLOR_INDEX_BRIGHTNESS" val="0.15"/>
  <p:tag name="KSO_WM_UNIT_TEXT_FILL_FORE_SCHEMECOLOR_INDEX" val="13"/>
  <p:tag name="KSO_WM_UNIT_TEXT_FILL_TYPE" val="1"/>
  <p:tag name="KSO_WM_TEMPLATE_ASSEMBLE_XID" val="5f732bca0ff15d9a40f8145a"/>
  <p:tag name="KSO_WM_TEMPLATE_ASSEMBLE_GROUPID" val="5f71481d747e3ea6e292a8ea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04700_2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c"/>
  <p:tag name="KSO_WM_UNIT_DEC_AREA_ID" val="df485d616f0e491f8aa768e6a43f540a"/>
  <p:tag name="KSO_WM_UNIT_DECORATE_INFO" val=""/>
  <p:tag name="KSO_WM_UNIT_SM_LIMIT_TYPE" val=""/>
  <p:tag name="KSO_WM_CHIP_FILLAREA_FILL_RULE" val="{&quot;fill_align&quot;:&quot;rm&quot;,&quot;fill_effect&quot;:[],&quot;fill_mode&quot;:&quot;adaptive&quot;,&quot;sacle_strategy&quot;:&quot;stretch&quot;}"/>
  <p:tag name="KSO_WM_ASSEMBLE_CHIP_INDEX" val="a323b459f50a485398a2147336c0fae6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851be5a4c0474507bb16317db6bfc30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948f4c5aea743209bd341f29aed366d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v"/>
  <p:tag name="KSO_WM_UNIT_TYPE" val="i"/>
  <p:tag name="KSO_WM_UNIT_INDEX" val="1"/>
  <p:tag name="KSO_WM_UNIT_ID" val="chip20204700_1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b"/>
  <p:tag name="KSO_WM_UNIT_DEC_AREA_ID" val="7991379c3e6d446c900dc1518f1f464c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f7622ca340c48b2878ee7ff0a4eccbf"/>
</p:tagLst>
</file>

<file path=ppt/tags/tag1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700_1*b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40563f6abde84ae1a261d2be92d92f49"/>
  <p:tag name="KSO_WM_CHIP_GROUPID" val="5ebe4d230ac41c4a0a525649"/>
  <p:tag name="KSO_WM_CHIP_XID" val="5ebe4d230ac41c4a0a52564a"/>
  <p:tag name="KSO_WM_CHIP_FILLAREA_FILL_RULE" val="{&quot;fill_align&quot;:&quot;cm&quot;,&quot;fill_mode&quot;:&quot;adaptive&quot;,&quot;sacle_strategy&quot;:&quot;smart&quot;}"/>
  <p:tag name="KSO_WM_ASSEMBLE_CHIP_INDEX" val="7f58318e4bad4c41a4a40d9be678e9d7"/>
  <p:tag name="KSO_WM_UNIT_TEXT_FILL_FORE_SCHEMECOLOR_INDEX_BRIGHTNESS" val="0.35"/>
  <p:tag name="KSO_WM_UNIT_TEXT_FILL_FORE_SCHEMECOLOR_INDEX" val="13"/>
  <p:tag name="KSO_WM_UNIT_TEXT_FILL_TYPE" val="1"/>
  <p:tag name="KSO_WM_TEMPLATE_ASSEMBLE_XID" val="5f732bca0ff15d9a40f81478"/>
  <p:tag name="KSO_WM_TEMPLATE_ASSEMBLE_GROUPID" val="5f71481d747e3ea6e292a8ea"/>
</p:tagLst>
</file>

<file path=ppt/tags/tag163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700_1*a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PRESET_TEXT" val="谢谢观看"/>
  <p:tag name="KSO_WM_UNIT_DEFAULT_FONT" val="60;74;4"/>
  <p:tag name="KSO_WM_UNIT_BLOCK" val="0"/>
  <p:tag name="KSO_WM_UNIT_DEC_AREA_ID" val="94fcf4f4aa034caeb2247ee5d8963f6c"/>
  <p:tag name="KSO_WM_CHIP_GROUPID" val="5ebe4d230ac41c4a0a525649"/>
  <p:tag name="KSO_WM_CHIP_XID" val="5ebe4d230ac41c4a0a52564a"/>
  <p:tag name="KSO_WM_CHIP_FILLAREA_FILL_RULE" val="{&quot;fill_align&quot;:&quot;cm&quot;,&quot;fill_mode&quot;:&quot;adaptive&quot;,&quot;sacle_strategy&quot;:&quot;smart&quot;}"/>
  <p:tag name="KSO_WM_ASSEMBLE_CHIP_INDEX" val="7f58318e4bad4c41a4a40d9be678e9d7"/>
  <p:tag name="KSO_WM_UNIT_TEXT_FILL_FORE_SCHEMECOLOR_INDEX_BRIGHTNESS" val="0.15"/>
  <p:tag name="KSO_WM_UNIT_TEXT_FILL_FORE_SCHEMECOLOR_INDEX" val="13"/>
  <p:tag name="KSO_WM_UNIT_TEXT_FILL_TYPE" val="1"/>
  <p:tag name="KSO_WM_TEMPLATE_ASSEMBLE_XID" val="5f732bca0ff15d9a40f81478"/>
  <p:tag name="KSO_WM_TEMPLATE_ASSEMBLE_GROUPID" val="5f71481d747e3ea6e292a8ea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166.xml><?xml version="1.0" encoding="utf-8"?>
<p:tagLst xmlns:p="http://schemas.openxmlformats.org/presentationml/2006/main">
  <p:tag name="KSO_WM_SLIDE_BACKGROUND_TYPE" val="general"/>
</p:tagLst>
</file>

<file path=ppt/tags/tag167.xml><?xml version="1.0" encoding="utf-8"?>
<p:tagLst xmlns:p="http://schemas.openxmlformats.org/presentationml/2006/main">
  <p:tag name="KSO_WM_SLIDE_BACKGROUND_TYPE" val="general"/>
</p:tagLst>
</file>

<file path=ppt/tags/tag168.xml><?xml version="1.0" encoding="utf-8"?>
<p:tagLst xmlns:p="http://schemas.openxmlformats.org/presentationml/2006/main">
  <p:tag name="KSO_WM_SLIDE_BACKGROUND_TYPE" val="general"/>
</p:tagLst>
</file>

<file path=ppt/tags/tag169.xml><?xml version="1.0" encoding="utf-8"?>
<p:tagLst xmlns:p="http://schemas.openxmlformats.org/presentationml/2006/main">
  <p:tag name="KSO_WM_SLIDE_BACKGROUND_TYPE" val="general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f106df20cb3e49dcb855fcb59b0d5d1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81b1aebe85140a08fdce225d8beec5d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9eeaf4e48d6d4913990bf9adc76ad68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ccf2bea247746dc8720e0c300f34a6d"/>
  <p:tag name="KSO_WM_SLIDE_BACKGROUND_TYPE" val="frame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816b2c54d9fd4339b7d91d5c3ef8162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864179415ab4cd89cb935959986e31f"/>
  <p:tag name="KSO_WM_SLIDE_BACKGROUND_TYPE" val="frame"/>
</p:tagLst>
</file>

<file path=ppt/tags/tag173.xml><?xml version="1.0" encoding="utf-8"?>
<p:tagLst xmlns:p="http://schemas.openxmlformats.org/presentationml/2006/main">
  <p:tag name="KSO_WM_SLIDE_BACKGROUND_TYPE" val="frame"/>
</p:tagLst>
</file>

<file path=ppt/tags/tag174.xml><?xml version="1.0" encoding="utf-8"?>
<p:tagLst xmlns:p="http://schemas.openxmlformats.org/presentationml/2006/main">
  <p:tag name="KSO_WM_SLIDE_BACKGROUND_TYPE" val="frame"/>
</p:tagLst>
</file>

<file path=ppt/tags/tag175.xml><?xml version="1.0" encoding="utf-8"?>
<p:tagLst xmlns:p="http://schemas.openxmlformats.org/presentationml/2006/main">
  <p:tag name="KSO_WM_SLIDE_BACKGROUND_TYPE" val="frame"/>
</p:tagLst>
</file>

<file path=ppt/tags/tag176.xml><?xml version="1.0" encoding="utf-8"?>
<p:tagLst xmlns:p="http://schemas.openxmlformats.org/presentationml/2006/main">
  <p:tag name="KSO_WM_SLIDE_BACKGROUND_TYPE" val="frame"/>
</p:tagLst>
</file>

<file path=ppt/tags/tag177.xml><?xml version="1.0" encoding="utf-8"?>
<p:tagLst xmlns:p="http://schemas.openxmlformats.org/presentationml/2006/main">
  <p:tag name="KSO_WM_SLIDE_BACKGROUND_TYPE" val="frame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13e52436c9424a1394172fbaf78c34a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583437da9d2b4bc59977bf37c6a137c5"/>
  <p:tag name="KSO_WM_SLIDE_BACKGROUND_TYPE" val="leftRigh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44ea4d027e13446c9f2a9bf5250a6393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e16b9b14fbf46399d4a4ca63a8dc089"/>
  <p:tag name="KSO_WM_SLIDE_BACKGROUND_TYPE" val="leftRight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b006016f5a7400bad3cb8171f7ac73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923210ec4ad4c3180b48144e8db2bed"/>
  <p:tag name="KSO_WM_SLIDE_BACKGROUND_TYPE" val="leftRight"/>
</p:tagLst>
</file>

<file path=ppt/tags/tag181.xml><?xml version="1.0" encoding="utf-8"?>
<p:tagLst xmlns:p="http://schemas.openxmlformats.org/presentationml/2006/main">
  <p:tag name="KSO_WM_SLIDE_BACKGROUND_TYPE" val="leftRight"/>
</p:tagLst>
</file>

<file path=ppt/tags/tag182.xml><?xml version="1.0" encoding="utf-8"?>
<p:tagLst xmlns:p="http://schemas.openxmlformats.org/presentationml/2006/main">
  <p:tag name="KSO_WM_SLIDE_BACKGROUND_TYPE" val="leftRight"/>
</p:tagLst>
</file>

<file path=ppt/tags/tag183.xml><?xml version="1.0" encoding="utf-8"?>
<p:tagLst xmlns:p="http://schemas.openxmlformats.org/presentationml/2006/main">
  <p:tag name="KSO_WM_SLIDE_BACKGROUND_TYPE" val="leftRight"/>
</p:tagLst>
</file>

<file path=ppt/tags/tag184.xml><?xml version="1.0" encoding="utf-8"?>
<p:tagLst xmlns:p="http://schemas.openxmlformats.org/presentationml/2006/main">
  <p:tag name="KSO_WM_SLIDE_BACKGROUND_TYPE" val="leftRight"/>
</p:tagLst>
</file>

<file path=ppt/tags/tag185.xml><?xml version="1.0" encoding="utf-8"?>
<p:tagLst xmlns:p="http://schemas.openxmlformats.org/presentationml/2006/main">
  <p:tag name="KSO_WM_SLIDE_BACKGROUND_TYPE" val="leftRight"/>
</p:tagLst>
</file>

<file path=ppt/tags/tag186.xml><?xml version="1.0" encoding="utf-8"?>
<p:tagLst xmlns:p="http://schemas.openxmlformats.org/presentationml/2006/main">
  <p:tag name="KSO_WM_SLIDE_BACKGROUND_TYPE" val="leftRight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2bf6777a71ce4b9090b04472e334676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ba0e9163aec450c945c14917d48c1da"/>
  <p:tag name="KSO_WM_SLIDE_BACKGROUND_TYPE" val="topBottom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ac31bddaf684f1d8cf51065f4db71c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63e6c19e47247bc935c60d177272a36"/>
  <p:tag name="KSO_WM_SLIDE_BACKGROUND_TYPE" val="topBottom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0e2fc0c37c4645b8b382c6a96f1d3e5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1325aca9b1934351a14916302d8047ca"/>
  <p:tag name="KSO_WM_SLIDE_BACKGROUND_TYPE" val="topBottom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BACKGROUND_TYPE" val="topBottom"/>
</p:tagLst>
</file>

<file path=ppt/tags/tag191.xml><?xml version="1.0" encoding="utf-8"?>
<p:tagLst xmlns:p="http://schemas.openxmlformats.org/presentationml/2006/main">
  <p:tag name="KSO_WM_SLIDE_BACKGROUND_TYPE" val="topBottom"/>
</p:tagLst>
</file>

<file path=ppt/tags/tag192.xml><?xml version="1.0" encoding="utf-8"?>
<p:tagLst xmlns:p="http://schemas.openxmlformats.org/presentationml/2006/main">
  <p:tag name="KSO_WM_SLIDE_BACKGROUND_TYPE" val="topBottom"/>
</p:tagLst>
</file>

<file path=ppt/tags/tag193.xml><?xml version="1.0" encoding="utf-8"?>
<p:tagLst xmlns:p="http://schemas.openxmlformats.org/presentationml/2006/main">
  <p:tag name="KSO_WM_SLIDE_BACKGROUND_TYPE" val="topBottom"/>
</p:tagLst>
</file>

<file path=ppt/tags/tag194.xml><?xml version="1.0" encoding="utf-8"?>
<p:tagLst xmlns:p="http://schemas.openxmlformats.org/presentationml/2006/main">
  <p:tag name="KSO_WM_SLIDE_BACKGROUND_TYPE" val="topBottom"/>
</p:tagLst>
</file>

<file path=ppt/tags/tag195.xml><?xml version="1.0" encoding="utf-8"?>
<p:tagLst xmlns:p="http://schemas.openxmlformats.org/presentationml/2006/main">
  <p:tag name="KSO_WM_SLIDE_BACKGROUND_TYPE" val="topBottom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ed36b88675b04a7c945c3c88fe8abd1f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b0984a3808e461e9a3853485e24b305"/>
  <p:tag name="KSO_WM_SLIDE_BACKGROUND_TYPE" val="bottomTop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d34c776c5249e194c87c7d63a4356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c3d655d3754e4a8089bf1d5b63be15"/>
  <p:tag name="KSO_WM_SLIDE_BACKGROUND_TYPE" val="bottomTop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8b1d62f8ee71479988d7daddcdac9f8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c954e17f19643a299a0b0a19ad94de8"/>
  <p:tag name="KSO_WM_SLIDE_BACKGROUND_TYPE" val="bottomTop"/>
</p:tagLst>
</file>

<file path=ppt/tags/tag199.xml><?xml version="1.0" encoding="utf-8"?>
<p:tagLst xmlns:p="http://schemas.openxmlformats.org/presentationml/2006/main">
  <p:tag name="KSO_WM_SLIDE_BACKGROUND_TYPE" val="bottomTop"/>
</p:tagLst>
</file>

<file path=ppt/tags/tag2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SLIDE_BACKGROUND_TYPE" val="bottomTop"/>
</p:tagLst>
</file>

<file path=ppt/tags/tag201.xml><?xml version="1.0" encoding="utf-8"?>
<p:tagLst xmlns:p="http://schemas.openxmlformats.org/presentationml/2006/main">
  <p:tag name="KSO_WM_SLIDE_BACKGROUND_TYPE" val="bottomTop"/>
</p:tagLst>
</file>

<file path=ppt/tags/tag202.xml><?xml version="1.0" encoding="utf-8"?>
<p:tagLst xmlns:p="http://schemas.openxmlformats.org/presentationml/2006/main">
  <p:tag name="KSO_WM_SLIDE_BACKGROUND_TYPE" val="bottomTop"/>
</p:tagLst>
</file>

<file path=ppt/tags/tag203.xml><?xml version="1.0" encoding="utf-8"?>
<p:tagLst xmlns:p="http://schemas.openxmlformats.org/presentationml/2006/main">
  <p:tag name="KSO_WM_SLIDE_BACKGROUND_TYPE" val="bottomTop"/>
</p:tagLst>
</file>

<file path=ppt/tags/tag204.xml><?xml version="1.0" encoding="utf-8"?>
<p:tagLst xmlns:p="http://schemas.openxmlformats.org/presentationml/2006/main">
  <p:tag name="KSO_WM_SLIDE_BACKGROUND_TYPE" val="bottomTop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99977768507f4316b26e18905e95de8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313f9ec47244d3ba2deee1464f2005b"/>
  <p:tag name="KSO_WM_SLIDE_BACKGROUND_TYPE" val="navigation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827b97dc40d442598146b9dfb20cf9c3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5eae28393d114414ab366e0024e995d7"/>
  <p:tag name="KSO_WM_SLIDE_BACKGROUND_TYPE" val="navigation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303ede6e10e345c5bde1bc0c6914e76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ce4739277af4c6bb63c88b55ad795e0"/>
  <p:tag name="KSO_WM_SLIDE_BACKGROUND_TYPE" val="navigation"/>
</p:tagLst>
</file>

<file path=ppt/tags/tag208.xml><?xml version="1.0" encoding="utf-8"?>
<p:tagLst xmlns:p="http://schemas.openxmlformats.org/presentationml/2006/main">
  <p:tag name="KSO_WM_SLIDE_BACKGROUND_TYPE" val="navigation"/>
</p:tagLst>
</file>

<file path=ppt/tags/tag209.xml><?xml version="1.0" encoding="utf-8"?>
<p:tagLst xmlns:p="http://schemas.openxmlformats.org/presentationml/2006/main">
  <p:tag name="KSO_WM_SLIDE_BACKGROUND_TYPE" val="navigation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SLIDE_BACKGROUND_TYPE" val="navigation"/>
</p:tagLst>
</file>

<file path=ppt/tags/tag211.xml><?xml version="1.0" encoding="utf-8"?>
<p:tagLst xmlns:p="http://schemas.openxmlformats.org/presentationml/2006/main">
  <p:tag name="KSO_WM_SLIDE_BACKGROUND_TYPE" val="navigation"/>
</p:tagLst>
</file>

<file path=ppt/tags/tag212.xml><?xml version="1.0" encoding="utf-8"?>
<p:tagLst xmlns:p="http://schemas.openxmlformats.org/presentationml/2006/main">
  <p:tag name="KSO_WM_SLIDE_BACKGROUND_TYPE" val="navigation"/>
</p:tagLst>
</file>

<file path=ppt/tags/tag213.xml><?xml version="1.0" encoding="utf-8"?>
<p:tagLst xmlns:p="http://schemas.openxmlformats.org/presentationml/2006/main">
  <p:tag name="KSO_WM_SLIDE_BACKGROUND_TYPE" val="navigation"/>
</p:tagLst>
</file>

<file path=ppt/tags/tag214.xml><?xml version="1.0" encoding="utf-8"?>
<p:tagLst xmlns:p="http://schemas.openxmlformats.org/presentationml/2006/main">
  <p:tag name="KSO_WM_SLIDE_BACKGROUND_TYPE" val="navigation"/>
</p:tagLst>
</file>

<file path=ppt/tags/tag215.xml><?xml version="1.0" encoding="utf-8"?>
<p:tagLst xmlns:p="http://schemas.openxmlformats.org/presentationml/2006/main">
  <p:tag name="KSO_WM_SLIDE_BACKGROUND_TYPE" val="navigation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b222a8ca73734226b4731b128f82dd53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2d6f8b34e8c0428191ed1968db6cffdf"/>
  <p:tag name="KSO_WM_SLIDE_BACKGROUND_TYPE" val="bel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da4d3b25f4d411f8c768dca0a7cda33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c5a074097094947b6dbcf2ed434f2dd"/>
  <p:tag name="KSO_WM_SLIDE_BACKGROUND_TYPE" val="belt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913eea69199445b68937913d4c4e74b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1acf46ac8d940c6b308616f7f7aa652"/>
  <p:tag name="KSO_WM_SLIDE_BACKGROUND_TYPE" val="belt"/>
</p:tagLst>
</file>

<file path=ppt/tags/tag219.xml><?xml version="1.0" encoding="utf-8"?>
<p:tagLst xmlns:p="http://schemas.openxmlformats.org/presentationml/2006/main">
  <p:tag name="KSO_WM_SLIDE_BACKGROUND_TYPE" val="belt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SLIDE_BACKGROUND_TYPE" val="belt"/>
</p:tagLst>
</file>

<file path=ppt/tags/tag221.xml><?xml version="1.0" encoding="utf-8"?>
<p:tagLst xmlns:p="http://schemas.openxmlformats.org/presentationml/2006/main">
  <p:tag name="KSO_WM_SLIDE_BACKGROUND_TYPE" val="belt"/>
</p:tagLst>
</file>

<file path=ppt/tags/tag222.xml><?xml version="1.0" encoding="utf-8"?>
<p:tagLst xmlns:p="http://schemas.openxmlformats.org/presentationml/2006/main">
  <p:tag name="KSO_WM_SLIDE_BACKGROUND_TYPE" val="belt"/>
</p:tagLst>
</file>

<file path=ppt/tags/tag223.xml><?xml version="1.0" encoding="utf-8"?>
<p:tagLst xmlns:p="http://schemas.openxmlformats.org/presentationml/2006/main">
  <p:tag name="KSO_WM_SLIDE_BACKGROUND_TYPE" val="belt"/>
</p:tagLst>
</file>

<file path=ppt/tags/tag224.xml><?xml version="1.0" encoding="utf-8"?>
<p:tagLst xmlns:p="http://schemas.openxmlformats.org/presentationml/2006/main">
  <p:tag name="KSO_WM_TEMPLATE_CATEGORY" val="custom"/>
  <p:tag name="KSO_WM_TEMPLATE_INDEX" val="20204700"/>
</p:tagLst>
</file>

<file path=ppt/tags/tag225.xml><?xml version="1.0" encoding="utf-8"?>
<p:tagLst xmlns:p="http://schemas.openxmlformats.org/presentationml/2006/main">
  <p:tag name="KSO_WM_TEMPLATE_CATEGORY" val="custom"/>
  <p:tag name="KSO_WM_TEMPLATE_INDEX" val="20204700"/>
</p:tagLst>
</file>

<file path=ppt/tags/tag226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04700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00"/>
  <p:tag name="KSO_WM_UNIT_ID" val="custom20204700_1*i*1"/>
  <p:tag name="KSO_WM_UNIT_TYPE" val="i"/>
  <p:tag name="KSO_WM_UNIT_INDEX" val="1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00"/>
  <p:tag name="KSO_WM_UNIT_ID" val="custom20204700_1*i*2"/>
  <p:tag name="KSO_WM_UNIT_TYPE" val="i"/>
  <p:tag name="KSO_WM_UNIT_INDEX" val="2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科技风通用模板"/>
  <p:tag name="KSO_WM_TEMPLATE_CATEGORY" val="custom"/>
  <p:tag name="KSO_WM_TEMPLATE_INDEX" val="20204700"/>
  <p:tag name="KSO_WM_UNIT_ID" val="custom20204700_1*a*1"/>
  <p:tag name="KSO_WM_UNIT_ISNUMDGMTITLE" val="0"/>
  <p:tag name="KSO_WM_TAG_Front_Size" val=""/>
  <p:tag name="KSO_WM_TAG_Backgroup_Id" val=""/>
  <p:tag name="KSO_WM_TAG_Backgroup_Size" val=""/>
  <p:tag name="KSO_WM_TAG_Zoder_Position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6"/>
  <p:tag name="KSO_WM_UNIT_TYPE" val="b"/>
  <p:tag name="KSO_WM_UNIT_INDEX" val="1"/>
  <p:tag name="KSO_WM_UNIT_PRESET_TEXT" val="单击此处添加副标题内容"/>
  <p:tag name="KSO_WM_TEMPLATE_CATEGORY" val="custom"/>
  <p:tag name="KSO_WM_TEMPLATE_INDEX" val="20204700"/>
  <p:tag name="KSO_WM_UNIT_ID" val="custom20204700_1*b*1"/>
  <p:tag name="KSO_WM_UNIT_ISNUMDGMTITLE" val="0"/>
  <p:tag name="KSO_WM_TAG_Front_Size" val=""/>
  <p:tag name="KSO_WM_TAG_Backgroup_Id" val=""/>
  <p:tag name="KSO_WM_TAG_Backgroup_Size" val=""/>
  <p:tag name="KSO_WM_TAG_Zoder_Position" val=""/>
</p:tagLst>
</file>

<file path=ppt/tags/tag231.xml><?xml version="1.0" encoding="utf-8"?>
<p:tagLst xmlns:p="http://schemas.openxmlformats.org/presentationml/2006/main">
  <p:tag name="KSO_WM_BEAUTIFY_FLAG" val="#wm#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SLIDE_LAYOUT" val="a_b"/>
  <p:tag name="KSO_WM_SLIDE_LAYOUT_CNT" val="1_1"/>
  <p:tag name="KSO_WM_TEMPLATE_MASTER_TYPE" val="1"/>
  <p:tag name="KSO_WM_TEMPLATE_COLOR_TYPE" val="1"/>
  <p:tag name="KSO_WM_TEMPLATE_CATEGORY" val="custom"/>
  <p:tag name="KSO_WM_TEMPLATE_INDEX" val="20204700"/>
  <p:tag name="KSO_WM_SLIDE_ID" val="custom20204700_1"/>
  <p:tag name="KSO_WM_TEMPLATE_MASTER_THUMB_INDEX" val="12"/>
  <p:tag name="KSO_WM_TEMPLATE_THUMBS_INDEX" val="1、4、7、8、9、10、11、12、13、17、20、21、22、23、26、29、33、34、35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34.xml><?xml version="1.0" encoding="utf-8"?>
<p:tagLst xmlns:p="http://schemas.openxmlformats.org/presentationml/2006/main">
  <p:tag name="KSO_WM_UNIT_VALUE" val="1904*2623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0851_1*d*1"/>
  <p:tag name="KSO_WM_TEMPLATE_CATEGORY" val="diagram"/>
  <p:tag name="KSO_WM_TEMPLATE_INDEX" val="20210851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CHIP_FILLAREA_FILL_RULE" val="{&quot;fill_align&quot;:&quot;cm&quot;,&quot;fill_mode&quot;:&quot;full&quot;}"/>
  <p:tag name="KSO_WM_UNIT_DEC_AREA_ID" val="135a0040f8df450b8a86ec21c40c3942"/>
  <p:tag name="KSO_WM_ASSEMBLE_CHIP_INDEX" val="0a8e1c5055b2474d93c891bc170cbaeb"/>
  <p:tag name="KSO_WM_UNIT_PLACING_PICTURE" val="0a8e1c5055b2474d93c891bc170cbaeb"/>
  <p:tag name="KSO_WM_TEMPLATE_ASSEMBLE_XID" val="5f6231543b8f58ab2f1d717f"/>
  <p:tag name="KSO_WM_TEMPLATE_ASSEMBLE_GROUPID" val="5f6231543b8f58ab2f1d717f"/>
</p:tagLst>
</file>

<file path=ppt/tags/tag235.xml><?xml version="1.0" encoding="utf-8"?>
<p:tagLst xmlns:p="http://schemas.openxmlformats.org/presentationml/2006/main">
  <p:tag name="KSO_WM_UNIT_BLOCK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0851_1*i*1"/>
  <p:tag name="KSO_WM_TEMPLATE_CATEGORY" val="diagram"/>
  <p:tag name="KSO_WM_TEMPLATE_INDEX" val="20210851"/>
  <p:tag name="KSO_WM_UNIT_LAYERLEVEL" val="1"/>
  <p:tag name="KSO_WM_TAG_VERSION" val="1.0"/>
  <p:tag name="KSO_WM_BEAUTIFY_FLAG" val="#wm#"/>
  <p:tag name="KSO_WM_UNIT_BK_DARK_LIGHT" val="2"/>
  <p:tag name="KSO_WM_UNIT_SM_LIMIT_TYPE" val="1"/>
  <p:tag name="KSO_WM_UNIT_DECORATE_INFO" val="{&quot;DecorateInfoX&quot;:{&quot;IsLeft&quot;:false,&quot;IsRight&quot;:false,&quot;IsAbs&quot;:false},&quot;DecorateInfoY&quot;:{&quot;IsTop&quot;:false,&quot;IsBottom&quot;:false,&quot;IsAbs&quot;:false},&quot;DecorateInfoW&quot;:{&quot;IsAbs&quot;:true},&quot;DecorateInfoH&quot;:{&quot;IsAbs&quot;:true}}"/>
  <p:tag name="KSO_WM_CHIP_GROUPID" val="5ea10da9660c33b3b8e66c6f"/>
  <p:tag name="KSO_WM_CHIP_XID" val="5ea10da9660c33b3b8e66c70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272"/>
  <p:tag name="KSO_WM_TEMPLATE_ASSEMBLE_XID" val="5f6231543b8f58ab2f1d717f"/>
  <p:tag name="KSO_WM_TEMPLATE_ASSEMBLE_GROUPID" val="5f6231543b8f58ab2f1d717f"/>
</p:tagLst>
</file>

<file path=ppt/tags/tag23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51_1*a*1"/>
  <p:tag name="KSO_WM_TEMPLATE_CATEGORY" val="diagram"/>
  <p:tag name="KSO_WM_TEMPLATE_INDEX" val="20210851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CHIP_FILLAREA_FILL_RULE" val="{&quot;fill_align&quot;:&quot;lb&quot;,&quot;fill_mode&quot;:&quot;full&quot;}"/>
  <p:tag name="KSO_WM_UNIT_DEC_AREA_ID" val="0af063df8c63416f92f026dce0646d55"/>
  <p:tag name="KSO_WM_ASSEMBLE_CHIP_INDEX" val="a77fef80f97e43bc8feffda5643e3d3d"/>
  <p:tag name="KSO_WM_UNIT_TEXT_FILL_FORE_SCHEMECOLOR_INDEX_BRIGHTNESS" val="0"/>
  <p:tag name="KSO_WM_UNIT_TEXT_FILL_FORE_SCHEMECOLOR_INDEX" val="13"/>
  <p:tag name="KSO_WM_UNIT_TEXT_FILL_TYPE" val="1"/>
  <p:tag name="KSO_WM_TEMPLATE_ASSEMBLE_XID" val="5f6231543b8f58ab2f1d717f"/>
  <p:tag name="KSO_WM_TEMPLATE_ASSEMBLE_GROUPID" val="5f6231543b8f58ab2f1d717f"/>
  <p:tag name="KSO_WM_TAG_Front_Size" val=""/>
  <p:tag name="KSO_WM_TAG_Backgroup_Id" val=""/>
  <p:tag name="KSO_WM_TAG_Backgroup_Size" val=""/>
  <p:tag name="KSO_WM_TAG_Zoder_Position" val=""/>
</p:tagLst>
</file>

<file path=ppt/tags/tag237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0851_1*f*1"/>
  <p:tag name="KSO_WM_TEMPLATE_CATEGORY" val="diagram"/>
  <p:tag name="KSO_WM_TEMPLATE_INDEX" val="2021085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52"/>
  <p:tag name="KSO_WM_UNIT_SHOW_EDIT_AREA_INDICATION" val="1"/>
  <p:tag name="KSO_WM_CHIP_GROUPID" val="5e6b05596848fb12bee65ac8"/>
  <p:tag name="KSO_WM_CHIP_XID" val="5e6b05596848fb12bee65aca"/>
  <p:tag name="KSO_WM_CHIP_FILLAREA_FILL_RULE" val="{&quot;fill_align&quot;:&quot;lt&quot;,&quot;fill_mode&quot;:&quot;full&quot;}"/>
  <p:tag name="KSO_WM_UNIT_DEC_AREA_ID" val="04762708ff64456abb05243c50ae7e1f"/>
  <p:tag name="KSO_WM_ASSEMBLE_CHIP_INDEX" val="65362e978cad4046b82e15d35a17de7a"/>
  <p:tag name="KSO_WM_UNIT_TEXT_FILL_FORE_SCHEMECOLOR_INDEX_BRIGHTNESS" val="0.25"/>
  <p:tag name="KSO_WM_UNIT_TEXT_FILL_FORE_SCHEMECOLOR_INDEX" val="13"/>
  <p:tag name="KSO_WM_UNIT_TEXT_FILL_TYPE" val="1"/>
  <p:tag name="KSO_WM_TEMPLATE_ASSEMBLE_XID" val="5f6231543b8f58ab2f1d717f"/>
  <p:tag name="KSO_WM_TEMPLATE_ASSEMBLE_GROUPID" val="5f6231543b8f58ab2f1d717f"/>
  <p:tag name="KSO_WM_TAG_Front_Size" val=""/>
  <p:tag name="KSO_WM_TAG_Backgroup_Id" val=""/>
  <p:tag name="KSO_WM_TAG_Backgroup_Size" val=""/>
  <p:tag name="KSO_WM_TAG_Zoder_Position" val=""/>
</p:tagLst>
</file>

<file path=ppt/tags/tag238.xml><?xml version="1.0" encoding="utf-8"?>
<p:tagLst xmlns:p="http://schemas.openxmlformats.org/presentationml/2006/main">
  <p:tag name="KSO_WM_BEAUTIFY_FLAG" val="#wm#"/>
  <p:tag name="KSO_WM_TEMPLATE_CATEGORY" val="diagram"/>
  <p:tag name="KSO_WM_TEMPLATE_INDEX" val="2021085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09-16T23:37:56&quot;,&quot;maxSize&quot;:{&quot;size1&quot;:60},&quot;minSize&quot;:{&quot;size1&quot;:60},&quot;normalSize&quot;:{&quot;size1&quot;:60},&quot;subLayout&quot;:[{&quot;id&quot;:&quot;2020-09-16T23:37:56&quot;,&quot;type&quot;:0},{&quot;id&quot;:&quot;2020-09-16T23:37:56&quot;,&quot;maxSize&quot;:{&quot;size1&quot;:48.899999999999999},&quot;minSize&quot;:{&quot;size1&quot;:37.799999999999997},&quot;normalSize&quot;:{&quot;size1&quot;:40},&quot;subLayout&quot;:[{&quot;id&quot;:&quot;2020-09-16T23:37:56&quot;,&quot;margin&quot;:{&quot;bottom&quot;:0,&quot;left&quot;:1.2699999809265137,&quot;right&quot;:2.5399999618530273,&quot;top&quot;:5.0799999237060547},&quot;type&quot;:0},{&quot;id&quot;:&quot;2020-09-16T23:37:56&quot;,&quot;margin&quot;:{&quot;bottom&quot;:4.6570000648498535,&quot;left&quot;:1.2699999809265137,&quot;right&quot;:2.5399999618530273,&quot;top&quot;:0.42300000786781311},&quot;type&quot;:0}],&quot;type&quot;:0}],&quot;type&quot;:0}"/>
  <p:tag name="KSO_WM_SLIDE_BACKGROUND" val="[&quot;general&quot;]"/>
  <p:tag name="KSO_WM_SLIDE_RATIO" val="1.777778"/>
  <p:tag name="KSO_WM_CHIP_INFOS" val="{&quot;layout_type&quot;:&quot;leftright&quot;,&quot;layout_feature&quot;:2,&quot;tags&quot;:{&quot;style&quot;:[&quot;商务&quot;,&quot;简约&quot;,&quot;文艺清新&quot;,&quot;卡通&quot;,&quot;欧美风&quot;,&quot;黑板风&quot;,&quot;渐变风&quot;]},&quot;slide_type&quot;:[&quot;text&quot;],&quot;aspect_ratio&quot;:&quot;16:9&quot;,&quot;diagram&quot;:{&quot;type&quot;:[],&quot;direction&quot;:0,&quot;isSupportDecBetweenItems&quot;:false}}"/>
  <p:tag name="KSO_WM_CHIP_XID" val="5ea10da9660c33b3b8e66c70"/>
  <p:tag name="KSO_WM_CHIP_FILLPROP" val="[[{&quot;fill_id&quot;:&quot;b8ae271fa77a4b2484a69a111774e9d0&quot;,&quot;fill_align&quot;:&quot;cm&quot;,&quot;text_align&quot;:&quot;cm&quot;,&quot;text_direction&quot;:&quot;horizontal&quot;,&quot;chip_types&quot;:[&quot;picture&quot;]},{&quot;fill_id&quot;:&quot;819abde6a8374b02a66db6acffda782e&quot;,&quot;fill_align&quot;:&quot;lb&quot;,&quot;text_align&quot;:&quot;lb&quot;,&quot;text_direction&quot;:&quot;horizontal&quot;,&quot;chip_types&quot;:[&quot;header&quot;]},{&quot;fill_id&quot;:&quot;3546448113c5418da6329099547b847b&quot;,&quot;fill_align&quot;:&quot;lt&quot;,&quot;text_align&quot;:&quot;lt&quot;,&quot;text_direction&quot;:&quot;horizontal&quot;,&quot;chip_types&quot;:[&quot;text&quot;]}]]"/>
  <p:tag name="KSO_WM_SLIDE_ID" val="diagram2021085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09*540"/>
  <p:tag name="KSO_WM_SLIDE_POSITION" val="0*0"/>
  <p:tag name="KSO_WM_TAG_VERSION" val="1.0"/>
  <p:tag name="KSO_WM_SLIDE_LAYOUT" val="a_d_f"/>
  <p:tag name="KSO_WM_SLIDE_LAYOUT_CNT" val="1_1_1"/>
  <p:tag name="KSO_WM_CHIP_GROUPID" val="5ea10da9660c33b3b8e66c6f"/>
  <p:tag name="KSO_WM_SLIDE_BK_DARK_LIGHT" val="2"/>
  <p:tag name="KSO_WM_SLIDE_BACKGROUND_TYPE" val="general"/>
  <p:tag name="KSO_WM_SLIDE_SUPPORT_FEATURE_TYPE" val="0"/>
  <p:tag name="KSO_WM_TEMPLATE_ASSEMBLE_XID" val="5f6231543b8f58ab2f1d717f"/>
  <p:tag name="KSO_WM_TEMPLATE_ASSEMBLE_GROUPID" val="5f6231543b8f58ab2f1d717f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33_1*a*1"/>
  <p:tag name="KSO_WM_TEMPLATE_CATEGORY" val="diagram"/>
  <p:tag name="KSO_WM_TEMPLATE_INDEX" val="20210833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CHIP_FILLAREA_FILL_RULE" val="{&quot;fill_align&quot;:&quot;lb&quot;,&quot;fill_mode&quot;:&quot;full&quot;}"/>
  <p:tag name="KSO_WM_UNIT_DEC_AREA_ID" val="05f6503a3f98485392855264a1026526"/>
  <p:tag name="KSO_WM_ASSEMBLE_CHIP_INDEX" val="ecced6d556ba49f58d9889407571ff2a"/>
  <p:tag name="KSO_WM_UNIT_TEXT_FILL_FORE_SCHEMECOLOR_INDEX_BRIGHTNESS" val="0"/>
  <p:tag name="KSO_WM_UNIT_TEXT_FILL_FORE_SCHEMECOLOR_INDEX" val="13"/>
  <p:tag name="KSO_WM_UNIT_TEXT_FILL_TYPE" val="1"/>
  <p:tag name="KSO_WM_TEMPLATE_ASSEMBLE_XID" val="5f6231813b8f58ab2f1d71b6"/>
  <p:tag name="KSO_WM_TEMPLATE_ASSEMBLE_GROUPID" val="5f6231813b8f58ab2f1d71b6"/>
  <p:tag name="KSO_WM_TAG_Front_Size" val=""/>
  <p:tag name="KSO_WM_TAG_Backgroup_Id" val=""/>
  <p:tag name="KSO_WM_TAG_Backgroup_Size" val=""/>
  <p:tag name="KSO_WM_TAG_Zoder_Position" val=""/>
  <p:tag name="KSO_WM_UNIT_SMARTLAYOUT_COMPRESS_INFO" val="{&#10;    &quot;id&quot;: &quot;2020-09-16T23:38:41&quot;,&#10;    &quot;max&quot;: 31.528897637795279,&#10;    &quot;topChanged&quot;: 34.744302522398478&#10;}&#10;"/>
</p:tagLst>
</file>

<file path=ppt/tags/tag242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0833_1*f*1"/>
  <p:tag name="KSO_WM_TEMPLATE_CATEGORY" val="diagram"/>
  <p:tag name="KSO_WM_TEMPLATE_INDEX" val="20210833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32"/>
  <p:tag name="KSO_WM_UNIT_SHOW_EDIT_AREA_INDICATION" val="1"/>
  <p:tag name="KSO_WM_CHIP_GROUPID" val="5e6b05596848fb12bee65ac8"/>
  <p:tag name="KSO_WM_CHIP_XID" val="5e6b05596848fb12bee65aca"/>
  <p:tag name="KSO_WM_CHIP_FILLAREA_FILL_RULE" val="{&quot;fill_align&quot;:&quot;lt&quot;,&quot;fill_mode&quot;:&quot;full&quot;}"/>
  <p:tag name="KSO_WM_UNIT_DEC_AREA_ID" val="6481c065a2c04cc796cc9a7707f49107"/>
  <p:tag name="KSO_WM_ASSEMBLE_CHIP_INDEX" val="a1fd6be16b3a468d9a725038bf4dd5f2"/>
  <p:tag name="KSO_WM_UNIT_SUPPORT_UNIT_TYPE" val="[&quot;d&quot;,&quot;α&quot;,&quot;β&quot;]"/>
  <p:tag name="KSO_WM_UNIT_TEXT_FILL_FORE_SCHEMECOLOR_INDEX_BRIGHTNESS" val="0.25"/>
  <p:tag name="KSO_WM_UNIT_TEXT_FILL_FORE_SCHEMECOLOR_INDEX" val="13"/>
  <p:tag name="KSO_WM_UNIT_TEXT_FILL_TYPE" val="1"/>
  <p:tag name="KSO_WM_TEMPLATE_ASSEMBLE_XID" val="5f6231813b8f58ab2f1d71b6"/>
  <p:tag name="KSO_WM_TEMPLATE_ASSEMBLE_GROUPID" val="5f6231813b8f58ab2f1d71b6"/>
  <p:tag name="KSO_WM_TAG_Front_Size" val=""/>
  <p:tag name="KSO_WM_TAG_Backgroup_Id" val=""/>
  <p:tag name="KSO_WM_TAG_Backgroup_Size" val=""/>
  <p:tag name="KSO_WM_TAG_Zoder_Position" val=""/>
</p:tagLst>
</file>

<file path=ppt/tags/tag243.xml><?xml version="1.0" encoding="utf-8"?>
<p:tagLst xmlns:p="http://schemas.openxmlformats.org/presentationml/2006/main">
  <p:tag name="KSO_WM_UNIT_VALUE" val="1904*1184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0833_1*d*1"/>
  <p:tag name="KSO_WM_TEMPLATE_CATEGORY" val="diagram"/>
  <p:tag name="KSO_WM_TEMPLATE_INDEX" val="2021083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CHIP_FILLAREA_FILL_RULE" val="{&quot;fill_align&quot;:&quot;lm&quot;,&quot;fill_mode&quot;:&quot;full&quot;}"/>
  <p:tag name="KSO_WM_UNIT_DEC_AREA_ID" val="e4f0d04b55ba4658b98d3ebe4bfd02f7"/>
  <p:tag name="KSO_WM_ASSEMBLE_CHIP_INDEX" val="de90799b7cd8486c8b4b6dfe2dc2bb0e"/>
  <p:tag name="KSO_WM_UNIT_PLACING_PICTURE" val="de90799b7cd8486c8b4b6dfe2dc2bb0e"/>
  <p:tag name="KSO_WM_TEMPLATE_ASSEMBLE_XID" val="5f6231813b8f58ab2f1d71b6"/>
  <p:tag name="KSO_WM_TEMPLATE_ASSEMBLE_GROUPID" val="5f6231813b8f58ab2f1d71b6"/>
</p:tagLst>
</file>

<file path=ppt/tags/tag244.xml><?xml version="1.0" encoding="utf-8"?>
<p:tagLst xmlns:p="http://schemas.openxmlformats.org/presentationml/2006/main"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09-16T23:38:41&quot;,&quot;maxSize&quot;:{&quot;size1&quot;:65},&quot;minSize&quot;:{&quot;size1&quot;:53.799999999999997},&quot;normalSize&quot;:{&quot;size1&quot;:61.750104166666674},&quot;subLayout&quot;:[{&quot;id&quot;:&quot;2020-09-16T23:38:41&quot;,&quot;maxSize&quot;:{&quot;size1&quot;:42.199628171488577},&quot;minSize&quot;:{&quot;size1&quot;:31.099628171488575},&quot;normalSize&quot;:{&quot;size1&quot;:31.099813356673756},&quot;subLayout&quot;:[{&quot;id&quot;:&quot;2020-09-16T23:38:41&quot;,&quot;margin&quot;:{&quot;bottom&quot;:0.84700000286102295,&quot;left&quot;:2.9630000591278076,&quot;right&quot;:2.9630000591278076,&quot;top&quot;:2.9630000591278076},&quot;type&quot;:0},{&quot;id&quot;:&quot;2020-09-16T23:38:41&quot;,&quot;margin&quot;:{&quot;bottom&quot;:3.809999942779541,&quot;left&quot;:2.9630000591278076,&quot;right&quot;:2.9630000591278076,&quot;top&quot;:1.0026547107633071e-15},&quot;type&quot;:0}],&quot;type&quot;:0},{&quot;id&quot;:&quot;2020-09-16T23:38:41&quot;,&quot;type&quot;:0}],&quot;type&quot;:0}"/>
  <p:tag name="KSO_WM_SLIDE_BACKGROUND" val="[&quot;general&quot;]"/>
  <p:tag name="KSO_WM_SLIDE_RATIO" val="1.777778"/>
  <p:tag name="KSO_WM_CHIP_INFOS" val="{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09c7798f940e4c3493ba7e847b183272&quot;,&quot;fill_align&quot;:&quot;lb&quot;,&quot;text_align&quot;:&quot;lb&quot;,&quot;text_direction&quot;:&quot;horizontal&quot;,&quot;chip_types&quot;:[&quot;header&quot;]},{&quot;fill_id&quot;:&quot;489113937ba3434cb0c2734c5d183d9a&quot;,&quot;fill_align&quot;:&quot;lt&quot;,&quot;text_align&quot;:&quot;lt&quot;,&quot;text_direction&quot;:&quot;horizontal&quot;,&quot;chip_types&quot;:[&quot;text&quot;,&quot;picture&quot;,&quot;chart&quot;,&quot;table&quot;],&quot;support_features&quot;:[&quot;collage&quot;]},{&quot;fill_id&quot;:&quot;27702fab35744d7fa112e4a21af3b49f&quot;,&quot;fill_align&quot;:&quot;lm&quot;,&quot;text_align&quot;:&quot;lm&quot;,&quot;text_direction&quot;:&quot;horizontal&quot;,&quot;chip_types&quot;:[&quot;picture&quot;]}]]"/>
  <p:tag name="KSO_WM_SLIDE_ID" val="diagram20210833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76*540"/>
  <p:tag name="KSO_WM_SLIDE_POSITION" val="84*0"/>
  <p:tag name="KSO_WM_TAG_VERSION" val="1.0"/>
  <p:tag name="KSO_WM_BEAUTIFY_FLAG" val="#wm#"/>
  <p:tag name="KSO_WM_TEMPLATE_CATEGORY" val="diagram"/>
  <p:tag name="KSO_WM_TEMPLATE_INDEX" val="20210833"/>
  <p:tag name="KSO_WM_SLIDE_LAYOUT" val="a_d_f"/>
  <p:tag name="KSO_WM_SLIDE_LAYOUT_CNT" val="1_1_1"/>
  <p:tag name="KSO_WM_CHIP_XID" val="5eedb644aa51720c6c8f5050"/>
  <p:tag name="KSO_WM_CHIP_GROUPID" val="5eedb644aa51720c6c8f504f"/>
  <p:tag name="KSO_WM_SLIDE_BK_DARK_LIGHT" val="2"/>
  <p:tag name="KSO_WM_SLIDE_BACKGROUND_TYPE" val="general"/>
  <p:tag name="KSO_WM_SLIDE_SUPPORT_FEATURE_TYPE" val="0"/>
  <p:tag name="KSO_WM_TEMPLATE_ASSEMBLE_XID" val="5f6231813b8f58ab2f1d71b6"/>
  <p:tag name="KSO_WM_TEMPLATE_ASSEMBLE_GROUPID" val="5f6231813b8f58ab2f1d71b6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47.xml><?xml version="1.0" encoding="utf-8"?>
<p:tagLst xmlns:p="http://schemas.openxmlformats.org/presentationml/2006/main">
  <p:tag name="KSO_WM_UNIT_BLOCK" val="0"/>
  <p:tag name="KSO_WM_UNIT_SM_LIMIT_TYPE" val="1"/>
  <p:tag name="KSO_WM_UNIT_DEC_AREA_ID" val="26a9ccf0e73b4d1f84674de5ed0b5c14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0170_1*i*1"/>
  <p:tag name="KSO_WM_TEMPLATE_CATEGORY" val="diagram"/>
  <p:tag name="KSO_WM_TEMPLATE_INDEX" val="20210170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CHIP_GROUPID" val="5f229415dda340fd2c9b5868"/>
  <p:tag name="KSO_WM_CHIP_XID" val="5f229415dda340fd2c9b5869"/>
  <p:tag name="KSO_WM_UNIT_FILL_FORE_SCHEMECOLOR_INDEX_BRIGHTNESS" val="0"/>
  <p:tag name="KSO_WM_UNIT_FILL_FORE_SCHEMECOLOR_INDEX" val="5"/>
  <p:tag name="KSO_WM_UNIT_FILL_BACK_SCHEMECOLOR_INDEX_BRIGHTNESS" val="0"/>
  <p:tag name="KSO_WM_UNIT_FILL_BACK_SCHEMECOLOR_INDEX" val="14"/>
  <p:tag name="KSO_WM_UNIT_FILL_TYPE" val="2"/>
  <p:tag name="KSO_WM_UNIT_TEXT_FILL_FORE_SCHEMECOLOR_INDEX_BRIGHTNESS" val="0"/>
  <p:tag name="KSO_WM_UNIT_TEXT_FILL_FORE_SCHEMECOLOR_INDEX" val="2"/>
  <p:tag name="KSO_WM_UNIT_TEXT_FILL_TYPE" val="1"/>
  <p:tag name="KSO_WM_UNIT_VALUE" val="1325"/>
  <p:tag name="KSO_WM_TEMPLATE_ASSEMBLE_XID" val="5f48a2c2f3f92eac73830e6b"/>
  <p:tag name="KSO_WM_TEMPLATE_ASSEMBLE_GROUPID" val="5f48a2c2f3f92eac73830e6b"/>
</p:tagLst>
</file>

<file path=ppt/tags/tag248.xml><?xml version="1.0" encoding="utf-8"?>
<p:tagLst xmlns:p="http://schemas.openxmlformats.org/presentationml/2006/main">
  <p:tag name="KSO_WM_UNIT_BLOCK" val="0"/>
  <p:tag name="KSO_WM_UNIT_SM_LIMIT_TYPE" val="1"/>
  <p:tag name="KSO_WM_UNIT_DEC_AREA_ID" val="7615c596ff1945c3b89be150430fe5cf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0170_1*i*2"/>
  <p:tag name="KSO_WM_TEMPLATE_CATEGORY" val="diagram"/>
  <p:tag name="KSO_WM_TEMPLATE_INDEX" val="20210170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CHIP_GROUPID" val="5f229415dda340fd2c9b5868"/>
  <p:tag name="KSO_WM_CHIP_XID" val="5f229415dda340fd2c9b5869"/>
  <p:tag name="KSO_WM_UNIT_FILL_FORE_SCHEMECOLOR_INDEX_BRIGHTNESS" val="0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748"/>
  <p:tag name="KSO_WM_TEMPLATE_ASSEMBLE_XID" val="5f48a2c2f3f92eac73830e6b"/>
  <p:tag name="KSO_WM_TEMPLATE_ASSEMBLE_GROUPID" val="5f48a2c2f3f92eac73830e6b"/>
</p:tagLst>
</file>

<file path=ppt/tags/tag249.xml><?xml version="1.0" encoding="utf-8"?>
<p:tagLst xmlns:p="http://schemas.openxmlformats.org/presentationml/2006/main">
  <p:tag name="KSO_WM_UNIT_BLOCK" val="0"/>
  <p:tag name="KSO_WM_UNIT_SM_LIMIT_TYPE" val="2"/>
  <p:tag name="KSO_WM_UNIT_DEC_AREA_ID" val="3a9b3aea98c94c18b21ea33f90ca0d5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0170_1*i*3"/>
  <p:tag name="KSO_WM_TEMPLATE_CATEGORY" val="diagram"/>
  <p:tag name="KSO_WM_TEMPLATE_INDEX" val="20210170"/>
  <p:tag name="KSO_WM_UNIT_LAYERLEVEL" val="1"/>
  <p:tag name="KSO_WM_TAG_VERSION" val="1.0"/>
  <p:tag name="KSO_WM_BEAUTIFY_FLAG" val="#wm#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2},&quot;ReferentInfo&quot;:{&quot;Id&quot;:&quot;9f983d2bbca64d56b75964a856de218d&quot;,&quot;X&quot;:{&quot;Pos&quot;:2},&quot;Y&quot;:{&quot;Pos&quot;:2}},&quot;whChangeMode&quot;:0}"/>
  <p:tag name="KSO_WM_CHIP_GROUPID" val="5f229415dda340fd2c9b5868"/>
  <p:tag name="KSO_WM_CHIP_XID" val="5f229415dda340fd2c9b5869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95"/>
  <p:tag name="KSO_WM_TEMPLATE_ASSEMBLE_XID" val="5f48a2c2f3f92eac73830e6b"/>
  <p:tag name="KSO_WM_TEMPLATE_ASSEMBLE_GROUPID" val="5f48a2c2f3f92eac73830e6b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170_1*a*1"/>
  <p:tag name="KSO_WM_TEMPLATE_CATEGORY" val="diagram"/>
  <p:tag name="KSO_WM_TEMPLATE_INDEX" val="20210170"/>
  <p:tag name="KSO_WM_UNIT_LAYERLEVEL" val="1"/>
  <p:tag name="KSO_WM_TAG_VERSION" val="1.0"/>
  <p:tag name="KSO_WM_BEAUTIFY_FLAG" val="#wm#"/>
  <p:tag name="KSO_WM_UNIT_PRESET_TEXT" val="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CHIP_FILLAREA_FILL_RULE" val="{&quot;fill_align&quot;:&quot;rm&quot;,&quot;fill_mode&quot;:&quot;full&quot;}"/>
  <p:tag name="KSO_WM_UNIT_DEC_AREA_ID" val="9f983d2bbca64d56b75964a856de218d"/>
  <p:tag name="KSO_WM_ASSEMBLE_CHIP_INDEX" val="1f419d83bc99475ea466aaecfe571b87"/>
  <p:tag name="KSO_WM_UNIT_TEXT_FILL_FORE_SCHEMECOLOR_INDEX_BRIGHTNESS" val="0"/>
  <p:tag name="KSO_WM_UNIT_TEXT_FILL_FORE_SCHEMECOLOR_INDEX" val="13"/>
  <p:tag name="KSO_WM_UNIT_TEXT_FILL_TYPE" val="1"/>
  <p:tag name="KSO_WM_TEMPLATE_ASSEMBLE_XID" val="5f48a2c2f3f92eac73830e6b"/>
  <p:tag name="KSO_WM_TEMPLATE_ASSEMBLE_GROUPID" val="5f48a2c2f3f92eac73830e6b"/>
  <p:tag name="KSO_WM_TAG_Front_Size" val=""/>
  <p:tag name="KSO_WM_TAG_Backgroup_Id" val=""/>
  <p:tag name="KSO_WM_TAG_Backgroup_Size" val=""/>
  <p:tag name="KSO_WM_TAG_Zoder_Position" val=""/>
</p:tagLst>
</file>

<file path=ppt/tags/tag251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0170_1*f*1"/>
  <p:tag name="KSO_WM_TEMPLATE_CATEGORY" val="diagram"/>
  <p:tag name="KSO_WM_TEMPLATE_INDEX" val="20210170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85"/>
  <p:tag name="KSO_WM_UNIT_SHOW_EDIT_AREA_INDICATION" val="1"/>
  <p:tag name="KSO_WM_CHIP_GROUPID" val="5e6b05596848fb12bee65ac8"/>
  <p:tag name="KSO_WM_CHIP_XID" val="5e6b05596848fb12bee65aca"/>
  <p:tag name="KSO_WM_CHIP_FILLAREA_FILL_RULE" val="{&quot;fill_align&quot;:&quot;lm&quot;,&quot;fill_mode&quot;:&quot;full&quot;}"/>
  <p:tag name="KSO_WM_UNIT_DEC_AREA_ID" val="e87a5397f77a4b8a809de0af63867793"/>
  <p:tag name="KSO_WM_ASSEMBLE_CHIP_INDEX" val="e0f4c325d7d54c5587e9100cb2cbbe87"/>
  <p:tag name="KSO_WM_UNIT_SUPPORT_UNIT_TYPE" val="[&quot;d&quot;,&quot;α&quot;,&quot;β&quot;]"/>
  <p:tag name="KSO_WM_UNIT_TEXT_FILL_FORE_SCHEMECOLOR_INDEX_BRIGHTNESS" val="0.25"/>
  <p:tag name="KSO_WM_UNIT_TEXT_FILL_FORE_SCHEMECOLOR_INDEX" val="13"/>
  <p:tag name="KSO_WM_UNIT_TEXT_FILL_TYPE" val="1"/>
  <p:tag name="KSO_WM_TEMPLATE_ASSEMBLE_XID" val="5f48a2c2f3f92eac73830e6b"/>
  <p:tag name="KSO_WM_TEMPLATE_ASSEMBLE_GROUPID" val="5f48a2c2f3f92eac73830e6b"/>
  <p:tag name="KSO_WM_TAG_Front_Size" val=""/>
  <p:tag name="KSO_WM_TAG_Backgroup_Id" val=""/>
  <p:tag name="KSO_WM_TAG_Backgroup_Size" val=""/>
  <p:tag name="KSO_WM_TAG_Zoder_Position" val=""/>
</p:tagLst>
</file>

<file path=ppt/tags/tag252.xml><?xml version="1.0" encoding="utf-8"?>
<p:tagLst xmlns:p="http://schemas.openxmlformats.org/presentationml/2006/main">
  <p:tag name="KSO_WM_SLIDE_ID" val="diagram20210170_1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0170"/>
  <p:tag name="KSO_WM_SLIDE_LAYOUT" val="a_f"/>
  <p:tag name="KSO_WM_SLIDE_LAYOUT_CNT" val="1_1"/>
  <p:tag name="KSO_WM_TEMPLATE_THUMBS_INDEX" val="1、4、7、12、13、14、15、16、17、18、20、24、25、28、33、36、40、43、44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08-28T14:23:30&quot;,&quot;maxSize&quot;:{&quot;size1&quot;:45},&quot;minSize&quot;:{&quot;size1&quot;:45},&quot;normalSize&quot;:{&quot;size1&quot;:45},&quot;subLayout&quot;:[{&quot;id&quot;:&quot;2020-08-28T14:23:30&quot;,&quot;margin&quot;:{&quot;bottom&quot;:8.4670000076293945,&quot;left&quot;:2.9630000591278076,&quot;right&quot;:3.809999942779541,&quot;top&quot;:6.7729997634887695},&quot;type&quot;:0},{&quot;id&quot;:&quot;2020-08-28T14:23:30&quot;,&quot;margin&quot;:{&quot;bottom&quot;:4.6570000648498535,&quot;left&quot;:0,&quot;right&quot;:5.0799999237060547,&quot;top&quot;:4.6570000648498535},&quot;type&quot;:0}],&quot;type&quot;:0}"/>
  <p:tag name="KSO_WM_SLIDE_BACKGROUND" val="[&quot;general&quot;]"/>
  <p:tag name="KSO_WM_SLIDE_RATIO" val="1.777778"/>
  <p:tag name="KSO_WM_CHIP_INFOS" val="{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cb509c17ded54b42a5e9a84a0ad13dd5&quot;,&quot;fill_align&quot;:&quot;rm&quot;,&quot;text_align&quot;:&quot;rm&quot;,&quot;text_direction&quot;:&quot;horizontal&quot;,&quot;chip_types&quot;:[&quot;header&quot;]},{&quot;fill_id&quot;:&quot;e3486b1120c742108a49a661a8c9d9f1&quot;,&quot;fill_align&quot;:&quot;lm&quot;,&quot;text_align&quot;:&quot;lm&quot;,&quot;text_direction&quot;:&quot;horizontal&quot;,&quot;chip_types&quot;:[&quot;text&quot;,&quot;picture&quot;,&quot;chart&quot;,&quot;table&quot;],&quot;support_features&quot;:[&quot;collage&quot;,&quot;carousel&quot;]}]]"/>
  <p:tag name="KSO_WM_SLIDE_SIZE" val="960*540"/>
  <p:tag name="KSO_WM_SLIDE_POSITION" val="0*0"/>
  <p:tag name="KSO_WM_CHIP_XID" val="5f229415dda340fd2c9b5869"/>
  <p:tag name="KSO_WM_CHIP_GROUPID" val="5f229415dda340fd2c9b5868"/>
  <p:tag name="KSO_WM_SLIDE_BK_DARK_LIGHT" val="2"/>
  <p:tag name="KSO_WM_SLIDE_BACKGROUND_TYPE" val="general"/>
  <p:tag name="KSO_WM_SLIDE_SUPPORT_FEATURE_TYPE" val="0"/>
  <p:tag name="KSO_WM_TEMPLATE_ASSEMBLE_XID" val="5f48a2c2f3f92eac73830e6b"/>
  <p:tag name="KSO_WM_TEMPLATE_ASSEMBLE_GROUPID" val="5f48a2c2f3f92eac73830e6b"/>
</p:tagLst>
</file>

<file path=ppt/tags/tag253.xml><?xml version="1.0" encoding="utf-8"?>
<p:tagLst xmlns:p="http://schemas.openxmlformats.org/presentationml/2006/main">
  <p:tag name="KSO_WM_UNIT_PLACING_PICTURE_USER_VIEWPORT" val="{&quot;height&quot;:3795,&quot;width&quot;:3690}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475_1*i*1"/>
  <p:tag name="KSO_WM_TEMPLATE_CATEGORY" val="diagram"/>
  <p:tag name="KSO_WM_TEMPLATE_INDEX" val="20201475"/>
  <p:tag name="KSO_WM_UNIT_LAYERLEVEL" val="1"/>
  <p:tag name="KSO_WM_TAG_VERSION" val="1.0"/>
  <p:tag name="KSO_WM_BEAUTIFY_FLAG" val="#wm#"/>
</p:tagLst>
</file>

<file path=ppt/tags/tag257.xml><?xml version="1.0" encoding="utf-8"?>
<p:tagLst xmlns:p="http://schemas.openxmlformats.org/presentationml/2006/main">
  <p:tag name="KSO_WM_UNIT_ISCONTENTSTITLE" val="0"/>
  <p:tag name="KSO_WM_UNIT_PRESET_TEXT" val="单击此处&#13;输入您的大标题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475_1*a*1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ISNUMDGMTITLE" val="0"/>
  <p:tag name="KSO_WM_TAG_Front_Size" val=""/>
  <p:tag name="KSO_WM_TAG_Backgroup_Id" val=""/>
  <p:tag name="KSO_WM_TAG_Backgroup_Size" val=""/>
  <p:tag name="KSO_WM_TAG_Zoder_Position" val="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475_1*i*3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14"/>
  <p:tag name="KSO_WM_UNIT_LINE_FILL_TYPE" val="2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475_1*i*2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14"/>
  <p:tag name="KSO_WM_UNIT_LINE_FILL_TYPE" val="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475_1*i*4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diagram20201475_1*i*5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</p:tagLst>
</file>

<file path=ppt/tags/tag26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01475_1*d*1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VALUE" val="1904*3390"/>
  <p:tag name="KSO_WM_UNIT_SUPPORT_UNIT_TYPE" val="[&quot;d&quot;]"/>
</p:tagLst>
</file>

<file path=ppt/tags/tag26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475_1*i*3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14"/>
  <p:tag name="KSO_WM_UNIT_LINE_FILL_TYPE" val="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475_1*i*2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14"/>
  <p:tag name="KSO_WM_UNIT_LINE_FILL_TYPE" val="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475_1*i*4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diagram20201475_1*i*5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</p:tagLst>
</file>

<file path=ppt/tags/tag268.xml><?xml version="1.0" encoding="utf-8"?>
<p:tagLst xmlns:p="http://schemas.openxmlformats.org/presentationml/2006/main">
  <p:tag name="KSO_WM_SLIDE_ID" val="diagram20201475_1"/>
  <p:tag name="KSO_WM_TEMPLATE_SUBCATEGORY" val="0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61*540"/>
  <p:tag name="KSO_WM_SLIDE_POSITION" val="0*0"/>
  <p:tag name="KSO_WM_TAG_VERSION" val="1.0"/>
  <p:tag name="KSO_WM_BEAUTIFY_FLAG" val="#wm#"/>
  <p:tag name="KSO_WM_TEMPLATE_CATEGORY" val="diagram"/>
  <p:tag name="KSO_WM_TEMPLATE_INDEX" val="20201475"/>
  <p:tag name="KSO_WM_SLIDE_LAYOUT" val="a_d"/>
  <p:tag name="KSO_WM_SLIDE_LAYOUT_CNT" val="1_1"/>
  <p:tag name="KSO_WM_SLIDE_BACKGROUND_TYPE" val="general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3671_1*i*1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3671_1*i*2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3.xml><?xml version="1.0" encoding="utf-8"?>
<p:tagLst xmlns:p="http://schemas.openxmlformats.org/presentationml/2006/main">
  <p:tag name="KSO_WM_UNIT_ISCONTENTS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3671_1*a*1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PRESET_TEXT" val="单击添加大标题"/>
  <p:tag name="KSO_WM_UNIT_ISNUMDGMTITLE" val="0"/>
</p:tagLst>
</file>

<file path=ppt/tags/tag274.xml><?xml version="1.0" encoding="utf-8"?>
<p:tagLst xmlns:p="http://schemas.openxmlformats.org/presentationml/2006/main">
  <p:tag name="KSO_WM_UNIT_NOCLEAR" val="0"/>
  <p:tag name="KSO_WM_UNIT_VALUE" val="114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3671_1*f*1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PRESET_TEXT" val="单击此处添加文本具体内容，简明扼要地阐述你的观点。&#13;单击此处添加文本具体内容，简明扼要地阐述你的观点。&#13;单击此处添加文本具体内容，简明扼要地阐述你的观点。&#13;单击此处添加文本具体内容，简明扼要地阐述你的观点。&#13;单击此处添加文本具体内容，简明扼要地阐述你的观点。"/>
  <p:tag name="KSO_WM_UNIT_SUBTYPE" val="a"/>
  <p:tag name="KSO_WM_TAG_Front_Size" val=""/>
  <p:tag name="KSO_WM_TAG_Backgroup_Id" val=""/>
  <p:tag name="KSO_WM_TAG_Backgroup_Size" val=""/>
  <p:tag name="KSO_WM_TAG_Zoder_Position" val=""/>
  <p:tag name="KSO_WM_UNIT_TEXT_FILL_FORE_SCHEMECOLOR_INDEX_BRIGHTNESS" val="0.15"/>
  <p:tag name="KSO_WM_UNIT_TEXT_FILL_FORE_SCHEMECOLOR_INDEX" val="13"/>
  <p:tag name="KSO_WM_UNIT_TEXT_FILL_TYPE" val="1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3671_1*i*3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3671_1*i*4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7.xml><?xml version="1.0" encoding="utf-8"?>
<p:tagLst xmlns:p="http://schemas.openxmlformats.org/presentationml/2006/main">
  <p:tag name="KSO_WM_SLIDE_ID" val="diagram20203671_1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"/>
  <p:tag name="KSO_WM_SLIDE_SIZE" val="895*464"/>
  <p:tag name="KSO_WM_SLIDE_POSITION" val="32*36"/>
  <p:tag name="KSO_WM_TAG_VERSION" val="1.0"/>
  <p:tag name="KSO_WM_BEAUTIFY_FLAG" val="#wm#"/>
  <p:tag name="KSO_WM_TEMPLATE_CATEGORY" val="diagram"/>
  <p:tag name="KSO_WM_TEMPLATE_INDEX" val="20203671"/>
  <p:tag name="KSO_WM_SLIDE_LAYOUT" val="a_f"/>
  <p:tag name="KSO_WM_SLIDE_LAYOUT_CNT" val="1_1"/>
  <p:tag name="KSO_WM_SLIDE_BACKGROUND_TYPE" val="general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714_1*a*1"/>
  <p:tag name="KSO_WM_TEMPLATE_CATEGORY" val="diagram"/>
  <p:tag name="KSO_WM_TEMPLATE_INDEX" val="20212714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4337614194dd48d59ada93280e04e2e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UNIT_SM_LIMIT_TYPE" val="0"/>
  <p:tag name="KSO_WM_CHIP_FILLAREA_FILL_RULE" val="{&quot;fill_align&quot;:&quot;cm&quot;,&quot;fill_mode&quot;:&quot;full&quot;,&quot;sacle_strategy&quot;:&quot;smart&quot;}"/>
  <p:tag name="KSO_WM_ASSEMBLE_CHIP_INDEX" val="c461c7857d3c470eaeb36b469657fcf1"/>
  <p:tag name="KSO_WM_UNIT_SUPPORT_UNIT_TYPE" val="[&quot;d&quot;]"/>
  <p:tag name="KSO_WM_UNIT_TEXT_FILL_FORE_SCHEMECOLOR_INDEX_BRIGHTNESS" val="0"/>
  <p:tag name="KSO_WM_UNIT_TEXT_FILL_FORE_SCHEMECOLOR_INDEX" val="13"/>
  <p:tag name="KSO_WM_UNIT_TEXT_FILL_TYPE" val="1"/>
  <p:tag name="KSO_WM_TEMPLATE_ASSEMBLE_XID" val="5f732fca0ff15d9a40f82b6c"/>
  <p:tag name="KSO_WM_TEMPLATE_ASSEMBLE_GROUPID" val="5f732fca0ff15d9a40f82b6c"/>
  <p:tag name="KSO_WM_TAG_Front_Size" val=""/>
  <p:tag name="KSO_WM_TAG_Backgroup_Id" val=""/>
  <p:tag name="KSO_WM_TAG_Backgroup_Size" val=""/>
  <p:tag name="KSO_WM_TAG_Zoder_Position" val=""/>
</p:tagLst>
</file>

<file path=ppt/tags/tag281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当您的内容到达这个限度时，或许已经不纯粹作用于演示，极大可能运用于阅读领域；无论是传播观点、知识分享还是汇报工作，内容的详尽固然重要，但请一定注意信息框架的清晰，这样才能使内容层次分明，页面简洁易读。如果您的内容确实非常重要又难以精简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714_1*f*1"/>
  <p:tag name="KSO_WM_TEMPLATE_CATEGORY" val="diagram"/>
  <p:tag name="KSO_WM_TEMPLATE_INDEX" val="20212714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60"/>
  <p:tag name="KSO_WM_UNIT_SHOW_EDIT_AREA_INDICATION" val="1"/>
  <p:tag name="KSO_WM_CHIP_GROUPID" val="5e6b05596848fb12bee65ac8"/>
  <p:tag name="KSO_WM_CHIP_XID" val="5e6b05596848fb12bee65aca"/>
  <p:tag name="KSO_WM_UNIT_DEC_AREA_ID" val="8a732d38659e4225b8d313ebaf95f55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UNIT_SM_LIMIT_TYPE" val="0"/>
  <p:tag name="KSO_WM_CHIP_FILLAREA_FILL_RULE" val="{&quot;fill_align&quot;:&quot;cm&quot;,&quot;fill_mode&quot;:&quot;full&quot;,&quot;sacle_strategy&quot;:&quot;smart&quot;}"/>
  <p:tag name="KSO_WM_ASSEMBLE_CHIP_INDEX" val="2f158b410ff445ddad3c5e179e768455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5f732fca0ff15d9a40f82b6c"/>
  <p:tag name="KSO_WM_TEMPLATE_ASSEMBLE_GROUPID" val="5f732fca0ff15d9a40f82b6c"/>
  <p:tag name="KSO_WM_TAG_Front_Size" val=""/>
  <p:tag name="KSO_WM_TAG_Backgroup_Id" val=""/>
  <p:tag name="KSO_WM_TAG_Backgroup_Size" val=""/>
  <p:tag name="KSO_WM_TAG_Zoder_Position" val="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2714_1*i*1"/>
  <p:tag name="KSO_WM_TEMPLATE_CATEGORY" val="diagram"/>
  <p:tag name="KSO_WM_TEMPLATE_INDEX" val="20212714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dc257d7ab41143a99a2b6053f377b844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2},&quot;ReferentInfo&quot;:{&quot;Id&quot;:&quot;4337614194dd48d59ada93280e04e2ef&quot;,&quot;X&quot;:{&quot;Pos&quot;:1},&quot;Y&quot;:{&quot;Pos&quot;:0}},&quot;whChangeMode&quot;:0}"/>
  <p:tag name="KSO_WM_CHIP_GROUPID" val="5f71a5bf747e3ea6e293b57c"/>
  <p:tag name="KSO_WM_CHIP_XID" val="5f71ae53747e3ea6e293f8b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30"/>
  <p:tag name="KSO_WM_TEMPLATE_ASSEMBLE_XID" val="5f732fca0ff15d9a40f82b6c"/>
  <p:tag name="KSO_WM_TEMPLATE_ASSEMBLE_GROUPID" val="5f732fca0ff15d9a40f82b6c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2714_1*i*2"/>
  <p:tag name="KSO_WM_TEMPLATE_CATEGORY" val="diagram"/>
  <p:tag name="KSO_WM_TEMPLATE_INDEX" val="20212714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3bb3a93ed7cc4caf9b88c010a2b2597c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0},&quot;ReferentInfo&quot;:{&quot;Id&quot;:&quot;4337614194dd48d59ada93280e04e2ef&quot;,&quot;X&quot;:{&quot;Pos&quot;:1},&quot;Y&quot;:{&quot;Pos&quot;:0}},&quot;whChangeMode&quot;:0}"/>
  <p:tag name="KSO_WM_CHIP_GROUPID" val="5f71a5bf747e3ea6e293b57c"/>
  <p:tag name="KSO_WM_CHIP_XID" val="5f71ae53747e3ea6e293f8b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6"/>
  <p:tag name="KSO_WM_TEMPLATE_ASSEMBLE_XID" val="5f732fca0ff15d9a40f82b6c"/>
  <p:tag name="KSO_WM_TEMPLATE_ASSEMBLE_GROUPID" val="5f732fca0ff15d9a40f82b6c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2714_1*i*3"/>
  <p:tag name="KSO_WM_TEMPLATE_CATEGORY" val="diagram"/>
  <p:tag name="KSO_WM_TEMPLATE_INDEX" val="20212714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39af434a80db4719a2adcdc8ef750d6f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0},&quot;ReferentInfo&quot;:{&quot;Id&quot;:&quot;4337614194dd48d59ada93280e04e2ef&quot;,&quot;X&quot;:{&quot;Pos&quot;:1},&quot;Y&quot;:{&quot;Pos&quot;:2}},&quot;whChangeMode&quot;:0}"/>
  <p:tag name="KSO_WM_CHIP_GROUPID" val="5f71a5bf747e3ea6e293b57c"/>
  <p:tag name="KSO_WM_CHIP_XID" val="5f71ae53747e3ea6e293f8b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54"/>
  <p:tag name="KSO_WM_TEMPLATE_ASSEMBLE_XID" val="5f732fca0ff15d9a40f82b6c"/>
  <p:tag name="KSO_WM_TEMPLATE_ASSEMBLE_GROUPID" val="5f732fca0ff15d9a40f82b6c"/>
</p:tagLst>
</file>

<file path=ppt/tags/tag285.xml><?xml version="1.0" encoding="utf-8"?>
<p:tagLst xmlns:p="http://schemas.openxmlformats.org/presentationml/2006/main">
  <p:tag name="KSO_WM_SLIDE_ID" val="diagram20212714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2714"/>
  <p:tag name="KSO_WM_SLIDE_LAYOUT" val="a_f"/>
  <p:tag name="KSO_WM_SLIDE_LAYOUT_CNT" val="1_1"/>
  <p:tag name="KSO_WM_SLIDE_TYPE" val="text"/>
  <p:tag name="KSO_WM_SLIDE_SUBTYPE" val="pureTxt"/>
  <p:tag name="KSO_WM_SLIDE_SIZE" val="840*539"/>
  <p:tag name="KSO_WM_SLIDE_POSITION" val="72*0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09-29T21:00:14&quot;,&quot;maxSize&quot;:{&quot;size1&quot;:32.5},&quot;minSize&quot;:{&quot;size1&quot;:27.600000000000001},&quot;normalSize&quot;:{&quot;size1&quot;:27.600000000000001},&quot;subLayout&quot;:[{&quot;id&quot;:&quot;2020-09-29T21:00:14&quot;,&quot;margin&quot;:{&quot;bottom&quot;:8.0430002212524414,&quot;left&quot;:2.5399999618530273,&quot;right&quot;:0.026000002399086952,&quot;top&quot;:5.5029997825622559},&quot;type&quot;:0},{&quot;id&quot;:&quot;2020-09-29T21:00:14&quot;,&quot;margin&quot;:{&quot;bottom&quot;:1.6929999589920044,&quot;left&quot;:1.6670000553131104,&quot;right&quot;:1.6929999589920044,&quot;top&quot;:1.6929999589920044},&quot;type&quot;:0}],&quot;type&quot;:0}"/>
  <p:tag name="KSO_WM_SLIDE_BACKGROUND" val="[&quot;general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71ae53747e3ea6e293f8b1"/>
  <p:tag name="KSO_WM_CHIP_FILLPROP" val="[[{&quot;text_align&quot;:&quot;cm&quot;,&quot;text_direction&quot;:&quot;horizontal&quot;,&quot;support_big_font&quot;:false,&quot;fill_id&quot;:&quot;df5c712fc297497380a16f2214b4abb2&quot;,&quot;fill_align&quot;:&quot;cm&quot;,&quot;chip_types&quot;:[&quot;picture&quot;,&quot;header&quot;]},{&quot;text_align&quot;:&quot;lm&quot;,&quot;text_direction&quot;:&quot;horizontal&quot;,&quot;support_features&quot;:[&quot;collage&quot;,&quot;carousel&quot;],&quot;support_big_font&quot;:false,&quot;fill_id&quot;:&quot;3e9e6b7343cb4479804798c20b3c2800&quot;,&quot;fill_align&quot;:&quot;cm&quot;,&quot;chip_types&quot;:[&quot;text&quot;,&quot;picture&quot;]}],[{&quot;text_align&quot;:&quot;cm&quot;,&quot;text_direction&quot;:&quot;horizontal&quot;,&quot;support_big_font&quot;:false,&quot;fill_id&quot;:&quot;df5c712fc297497380a16f2214b4abb2&quot;,&quot;fill_align&quot;:&quot;cm&quot;,&quot;chip_types&quot;:[&quot;header&quot;]},{&quot;text_align&quot;:&quot;lm&quot;,&quot;text_direction&quot;:&quot;horizontal&quot;,&quot;support_big_font&quot;:false,&quot;fill_id&quot;:&quot;3e9e6b7343cb4479804798c20b3c2800&quot;,&quot;fill_align&quot;:&quot;cm&quot;,&quot;chip_types&quot;:[&quot;diagram&quot;,&quot;chart&quot;,&quot;table&quot;,&quot;video&quot;]}]]"/>
  <p:tag name="KSO_WM_CHIP_DECFILLPROP" val="[]"/>
  <p:tag name="KSO_WM_CHIP_GROUPID" val="5f71a5bf747e3ea6e293b57c"/>
  <p:tag name="KSO_WM_SLIDE_BK_DARK_LIGHT" val="2"/>
  <p:tag name="KSO_WM_SLIDE_BACKGROUND_TYPE" val="general"/>
  <p:tag name="KSO_WM_SLIDE_SUPPORT_FEATURE_TYPE" val="0"/>
  <p:tag name="KSO_WM_TEMPLATE_ASSEMBLE_XID" val="5f732fca0ff15d9a40f82b6c"/>
  <p:tag name="KSO_WM_TEMPLATE_ASSEMBLE_GROUPID" val="5f732fca0ff15d9a40f82b6c"/>
</p:tagLst>
</file>

<file path=ppt/tags/tag286.xml><?xml version="1.0" encoding="utf-8"?>
<p:tagLst xmlns:p="http://schemas.openxmlformats.org/presentationml/2006/main">
  <p:tag name="KSO_WM_UNIT_PLACING_PICTURE_USER_VIEWPORT" val="{&quot;height&quot;:8400,&quot;width&quot;:14940}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TYPE" val="i"/>
  <p:tag name="KSO_WM_UNIT_SUBTYPE" val="h"/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TYPE" val="i"/>
  <p:tag name="KSO_WM_UNIT_SUBTYPE" val="h"/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TYPE" val="i"/>
  <p:tag name="KSO_WM_UNIT_SUBTYPE" val="h"/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0F0021"/>
      </a:dk2>
      <a:lt2>
        <a:srgbClr val="FFFFFF"/>
      </a:lt2>
      <a:accent1>
        <a:srgbClr val="2E146E"/>
      </a:accent1>
      <a:accent2>
        <a:srgbClr val="5C0F83"/>
      </a:accent2>
      <a:accent3>
        <a:srgbClr val="641A58"/>
      </a:accent3>
      <a:accent4>
        <a:srgbClr val="6F273A"/>
      </a:accent4>
      <a:accent5>
        <a:srgbClr val="AA4526"/>
      </a:accent5>
      <a:accent6>
        <a:srgbClr val="CB5D0B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">
      <a:dk1>
        <a:srgbClr val="000000"/>
      </a:dk1>
      <a:lt1>
        <a:srgbClr val="FFFFFF"/>
      </a:lt1>
      <a:dk2>
        <a:srgbClr val="0F0021"/>
      </a:dk2>
      <a:lt2>
        <a:srgbClr val="FFFFFF"/>
      </a:lt2>
      <a:accent1>
        <a:srgbClr val="2E146E"/>
      </a:accent1>
      <a:accent2>
        <a:srgbClr val="5C0F83"/>
      </a:accent2>
      <a:accent3>
        <a:srgbClr val="641A58"/>
      </a:accent3>
      <a:accent4>
        <a:srgbClr val="6F273A"/>
      </a:accent4>
      <a:accent5>
        <a:srgbClr val="AA4526"/>
      </a:accent5>
      <a:accent6>
        <a:srgbClr val="CB5D0B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1193</Words>
  <Application>WPS 演示</Application>
  <PresentationFormat>宽屏</PresentationFormat>
  <Paragraphs>58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汉仪旗黑-85S</vt:lpstr>
      <vt:lpstr>黑体</vt:lpstr>
      <vt:lpstr>Segoe UI</vt:lpstr>
      <vt:lpstr>Wingdings</vt:lpstr>
      <vt:lpstr>微软雅黑 Light</vt:lpstr>
      <vt:lpstr>Arial Unicode MS</vt:lpstr>
      <vt:lpstr>Calibri</vt:lpstr>
      <vt:lpstr>Office 主题</vt:lpstr>
      <vt:lpstr>1_Office 主题​​</vt:lpstr>
      <vt:lpstr>2_Office 主题​​</vt:lpstr>
      <vt:lpstr>认识Unity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落日归山海</dc:creator>
  <cp:lastModifiedBy>宫商角徵羽</cp:lastModifiedBy>
  <cp:revision>23</cp:revision>
  <dcterms:created xsi:type="dcterms:W3CDTF">2020-10-11T02:25:00Z</dcterms:created>
  <dcterms:modified xsi:type="dcterms:W3CDTF">2020-11-30T02:56:27Z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